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447" r:id="rId2"/>
    <p:sldId id="464" r:id="rId3"/>
    <p:sldId id="443" r:id="rId4"/>
    <p:sldId id="450" r:id="rId5"/>
    <p:sldId id="451" r:id="rId6"/>
    <p:sldId id="449" r:id="rId7"/>
    <p:sldId id="468" r:id="rId8"/>
    <p:sldId id="448" r:id="rId9"/>
    <p:sldId id="452" r:id="rId10"/>
    <p:sldId id="453" r:id="rId11"/>
    <p:sldId id="469" r:id="rId12"/>
    <p:sldId id="454" r:id="rId13"/>
    <p:sldId id="458" r:id="rId14"/>
    <p:sldId id="459" r:id="rId15"/>
    <p:sldId id="460" r:id="rId16"/>
    <p:sldId id="461" r:id="rId17"/>
    <p:sldId id="455" r:id="rId18"/>
    <p:sldId id="456" r:id="rId19"/>
    <p:sldId id="457" r:id="rId20"/>
    <p:sldId id="470" r:id="rId21"/>
    <p:sldId id="47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00FF00"/>
    <a:srgbClr val="FF5050"/>
    <a:srgbClr val="FF6699"/>
    <a:srgbClr val="1B4973"/>
    <a:srgbClr val="660033"/>
    <a:srgbClr val="FF00FF"/>
    <a:srgbClr val="9999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73" d="100"/>
          <a:sy n="73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Instantaneous drug</a:t>
            </a:r>
            <a:r>
              <a:rPr lang="en-US" baseline="0" dirty="0" smtClean="0"/>
              <a:t> kill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92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96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66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48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75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63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15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36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0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Reshuffling like a deck of cards</a:t>
            </a:r>
          </a:p>
          <a:p>
            <a:r>
              <a:rPr lang="en-US" dirty="0" smtClean="0"/>
              <a:t>forgets how previously stacked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72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Reshuffling like a deck of cards</a:t>
            </a:r>
          </a:p>
          <a:p>
            <a:r>
              <a:rPr lang="en-US" dirty="0" smtClean="0"/>
              <a:t>forgets how previously stacked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72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Reshuffling like a deck of cards</a:t>
            </a:r>
          </a:p>
          <a:p>
            <a:r>
              <a:rPr lang="en-US" dirty="0" smtClean="0"/>
              <a:t>forgets how previously stacked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7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Reshuffling like a deck of cards</a:t>
            </a:r>
          </a:p>
          <a:p>
            <a:r>
              <a:rPr lang="en-US" dirty="0" smtClean="0"/>
              <a:t>forgets how previously stacked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72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cancer therapy</a:t>
            </a:r>
          </a:p>
          <a:p>
            <a:r>
              <a:rPr lang="en-US" dirty="0" smtClean="0"/>
              <a:t>Rationale</a:t>
            </a:r>
            <a:r>
              <a:rPr lang="en-US" baseline="0" dirty="0" smtClean="0"/>
              <a:t> for current MTD therapy</a:t>
            </a:r>
          </a:p>
          <a:p>
            <a:r>
              <a:rPr lang="en-US" baseline="0" dirty="0" smtClean="0"/>
              <a:t>Benefits of metronomic therapy</a:t>
            </a:r>
          </a:p>
          <a:p>
            <a:r>
              <a:rPr lang="en-US" baseline="0" dirty="0" smtClean="0"/>
              <a:t>Difficulty broadening adoption</a:t>
            </a:r>
          </a:p>
          <a:p>
            <a:r>
              <a:rPr lang="en-US" baseline="0" dirty="0" smtClean="0"/>
              <a:t>Want </a:t>
            </a:r>
            <a:r>
              <a:rPr lang="en-US" baseline="0" smtClean="0"/>
              <a:t>to understand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02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60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2014/8/29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80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5.png"/><Relationship Id="rId10" Type="http://schemas.openxmlformats.org/officeDocument/2006/relationships/image" Target="../media/image3.png"/><Relationship Id="rId9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8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20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22.png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20.png"/><Relationship Id="rId7" Type="http://schemas.openxmlformats.org/officeDocument/2006/relationships/image" Target="../media/image2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6.png"/><Relationship Id="rId5" Type="http://schemas.openxmlformats.org/officeDocument/2006/relationships/image" Target="../media/image19.png"/><Relationship Id="rId10" Type="http://schemas.openxmlformats.org/officeDocument/2006/relationships/image" Target="../media/image5.png"/><Relationship Id="rId4" Type="http://schemas.openxmlformats.org/officeDocument/2006/relationships/image" Target="../media/image22.png"/><Relationship Id="rId9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13" Type="http://schemas.openxmlformats.org/officeDocument/2006/relationships/image" Target="../media/image270.png"/><Relationship Id="rId3" Type="http://schemas.openxmlformats.org/officeDocument/2006/relationships/image" Target="../media/image220.png"/><Relationship Id="rId7" Type="http://schemas.openxmlformats.org/officeDocument/2006/relationships/image" Target="../media/image20.png"/><Relationship Id="rId12" Type="http://schemas.openxmlformats.org/officeDocument/2006/relationships/image" Target="../media/image26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250.png"/><Relationship Id="rId5" Type="http://schemas.openxmlformats.org/officeDocument/2006/relationships/image" Target="../media/image19.png"/><Relationship Id="rId15" Type="http://schemas.openxmlformats.org/officeDocument/2006/relationships/image" Target="../media/image6.png"/><Relationship Id="rId10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1.png"/><Relationship Id="rId1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13" Type="http://schemas.openxmlformats.org/officeDocument/2006/relationships/image" Target="../media/image270.png"/><Relationship Id="rId3" Type="http://schemas.openxmlformats.org/officeDocument/2006/relationships/image" Target="../media/image220.png"/><Relationship Id="rId7" Type="http://schemas.openxmlformats.org/officeDocument/2006/relationships/image" Target="../media/image20.png"/><Relationship Id="rId12" Type="http://schemas.openxmlformats.org/officeDocument/2006/relationships/image" Target="../media/image26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250.png"/><Relationship Id="rId5" Type="http://schemas.openxmlformats.org/officeDocument/2006/relationships/image" Target="../media/image19.png"/><Relationship Id="rId15" Type="http://schemas.openxmlformats.org/officeDocument/2006/relationships/image" Target="../media/image6.png"/><Relationship Id="rId10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1.png"/><Relationship Id="rId1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5.png"/><Relationship Id="rId5" Type="http://schemas.openxmlformats.org/officeDocument/2006/relationships/image" Target="../media/image230.png"/><Relationship Id="rId10" Type="http://schemas.openxmlformats.org/officeDocument/2006/relationships/image" Target="../media/image270.png"/><Relationship Id="rId4" Type="http://schemas.openxmlformats.org/officeDocument/2006/relationships/image" Target="../media/image220.png"/><Relationship Id="rId9" Type="http://schemas.openxmlformats.org/officeDocument/2006/relationships/image" Target="../media/image26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5.png"/><Relationship Id="rId5" Type="http://schemas.openxmlformats.org/officeDocument/2006/relationships/image" Target="../media/image230.png"/><Relationship Id="rId10" Type="http://schemas.openxmlformats.org/officeDocument/2006/relationships/image" Target="../media/image270.png"/><Relationship Id="rId4" Type="http://schemas.openxmlformats.org/officeDocument/2006/relationships/image" Target="../media/image220.png"/><Relationship Id="rId9" Type="http://schemas.openxmlformats.org/officeDocument/2006/relationships/image" Target="../media/image26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image" Target="../media/image22.png"/><Relationship Id="rId12" Type="http://schemas.openxmlformats.org/officeDocument/2006/relationships/image" Target="../media/image27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0.png"/><Relationship Id="rId11" Type="http://schemas.openxmlformats.org/officeDocument/2006/relationships/image" Target="../media/image260.png"/><Relationship Id="rId5" Type="http://schemas.openxmlformats.org/officeDocument/2006/relationships/image" Target="../media/image220.png"/><Relationship Id="rId10" Type="http://schemas.openxmlformats.org/officeDocument/2006/relationships/image" Target="../media/image250.png"/><Relationship Id="rId4" Type="http://schemas.openxmlformats.org/officeDocument/2006/relationships/image" Target="../media/image20.png"/><Relationship Id="rId9" Type="http://schemas.openxmlformats.org/officeDocument/2006/relationships/image" Target="../media/image23.png"/><Relationship Id="rId1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5.png"/><Relationship Id="rId10" Type="http://schemas.openxmlformats.org/officeDocument/2006/relationships/image" Target="../media/image3.png"/><Relationship Id="rId9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5.png"/><Relationship Id="rId10" Type="http://schemas.openxmlformats.org/officeDocument/2006/relationships/image" Target="../media/image3.png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0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487754" y="2133600"/>
            <a:ext cx="5732446" cy="3846020"/>
          </a:xfrm>
          <a:prstGeom prst="rect">
            <a:avLst/>
          </a:prstGeom>
          <a:noFill/>
        </p:spPr>
        <p:txBody>
          <a:bodyPr wrap="square" lIns="90264" tIns="45132" rIns="90264" bIns="45132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Liao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D,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Estévez-Salmerón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L and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Tlsty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TD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2012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Conceptualizing a tool to optimize therapy based on dynamic heterogeneity</a:t>
            </a:r>
            <a:r>
              <a:rPr lang="en-US" dirty="0" smtClean="0">
                <a:solidFill>
                  <a:srgbClr val="00FFFF"/>
                </a:solidFill>
              </a:rPr>
              <a:t>*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Phys. Biol.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9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(6)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065005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(doi:10.1088/1478-3975/9/6/065005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</a:rPr>
              <a:t>) </a:t>
            </a: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Liao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D, </a:t>
            </a:r>
            <a:r>
              <a:rPr lang="en-US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Estévez-Salmerón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 and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Tlsty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TD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2012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Generalized principles of stochasticity can be used to control dynamic heterogeneity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</a:t>
            </a:r>
            <a:r>
              <a:rPr lang="en-US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 Biol.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9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(6)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065006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(doi:10.1088/1478-3975/9/6/065006)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r>
              <a:rPr lang="en-US" sz="1400" dirty="0">
                <a:solidFill>
                  <a:srgbClr val="00FFFF"/>
                </a:solidFill>
              </a:rPr>
              <a:t>*</a:t>
            </a:r>
            <a:r>
              <a:rPr lang="en-US" sz="1400" dirty="0">
                <a:solidFill>
                  <a:srgbClr val="00B0F0"/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The authors dedicate this paper to </a:t>
            </a:r>
            <a:r>
              <a:rPr lang="en-US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Dr</a:t>
            </a:r>
            <a:r>
              <a:rPr lang="en-US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Barton Kamen who inspired its initiation and enthusiastically supported its pursuit.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3896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3565" y="4047853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147" y="1245854"/>
            <a:ext cx="2676876" cy="272037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226523" y="2543443"/>
            <a:ext cx="135892" cy="135892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 flipV="1">
            <a:off x="717468" y="5361759"/>
            <a:ext cx="7910935" cy="1003155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FFC000">
                  <a:alpha val="3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 Markov models to approximate phenotypic transitions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pSp>
        <p:nvGrpSpPr>
          <p:cNvPr id="281" name="Group 280"/>
          <p:cNvGrpSpPr/>
          <p:nvPr/>
        </p:nvGrpSpPr>
        <p:grpSpPr>
          <a:xfrm>
            <a:off x="206365" y="4710596"/>
            <a:ext cx="369332" cy="1654319"/>
            <a:chOff x="206365" y="4710596"/>
            <a:chExt cx="369332" cy="1654319"/>
          </a:xfrm>
        </p:grpSpPr>
        <p:cxnSp>
          <p:nvCxnSpPr>
            <p:cNvPr id="214" name="Straight Arrow Connector 213"/>
            <p:cNvCxnSpPr/>
            <p:nvPr/>
          </p:nvCxnSpPr>
          <p:spPr>
            <a:xfrm flipV="1">
              <a:off x="563871" y="4710596"/>
              <a:ext cx="0" cy="16543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TextBox 214"/>
            <p:cNvSpPr txBox="1"/>
            <p:nvPr/>
          </p:nvSpPr>
          <p:spPr>
            <a:xfrm rot="16200000">
              <a:off x="-341798" y="5315638"/>
              <a:ext cx="14656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 in cell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16" name="Rectangle 215"/>
          <p:cNvSpPr/>
          <p:nvPr/>
        </p:nvSpPr>
        <p:spPr>
          <a:xfrm>
            <a:off x="717468" y="4710596"/>
            <a:ext cx="7910935" cy="651164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0070C0">
                  <a:alpha val="5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5135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16497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0816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" name="Picture 20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467" y="4082422"/>
            <a:ext cx="594491" cy="445868"/>
          </a:xfrm>
          <a:prstGeom prst="rect">
            <a:avLst/>
          </a:prstGeom>
        </p:spPr>
      </p:pic>
      <p:sp>
        <p:nvSpPr>
          <p:cNvPr id="211" name="Freeform 210"/>
          <p:cNvSpPr/>
          <p:nvPr/>
        </p:nvSpPr>
        <p:spPr>
          <a:xfrm rot="10800000" flipV="1">
            <a:off x="715148" y="5052673"/>
            <a:ext cx="7909382" cy="790031"/>
          </a:xfrm>
          <a:custGeom>
            <a:avLst/>
            <a:gdLst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2703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35697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7763 h 804879"/>
              <a:gd name="connsiteX1" fmla="*/ 188573 w 7909382"/>
              <a:gd name="connsiteY1" fmla="*/ 801321 h 804879"/>
              <a:gd name="connsiteX2" fmla="*/ 185015 w 7909382"/>
              <a:gd name="connsiteY2" fmla="*/ 4334 h 804879"/>
              <a:gd name="connsiteX3" fmla="*/ 394936 w 7909382"/>
              <a:gd name="connsiteY3" fmla="*/ 4334 h 804879"/>
              <a:gd name="connsiteX4" fmla="*/ 394936 w 7909382"/>
              <a:gd name="connsiteY4" fmla="*/ 801321 h 804879"/>
              <a:gd name="connsiteX5" fmla="*/ 1234922 w 7909382"/>
              <a:gd name="connsiteY5" fmla="*/ 801321 h 804879"/>
              <a:gd name="connsiteX6" fmla="*/ 1235697 w 7909382"/>
              <a:gd name="connsiteY6" fmla="*/ 0 h 804879"/>
              <a:gd name="connsiteX7" fmla="*/ 2615113 w 7909382"/>
              <a:gd name="connsiteY7" fmla="*/ 4334 h 804879"/>
              <a:gd name="connsiteX8" fmla="*/ 3209295 w 7909382"/>
              <a:gd name="connsiteY8" fmla="*/ 4334 h 804879"/>
              <a:gd name="connsiteX9" fmla="*/ 3209295 w 7909382"/>
              <a:gd name="connsiteY9" fmla="*/ 801321 h 804879"/>
              <a:gd name="connsiteX10" fmla="*/ 4529305 w 7909382"/>
              <a:gd name="connsiteY10" fmla="*/ 801321 h 804879"/>
              <a:gd name="connsiteX11" fmla="*/ 4525747 w 7909382"/>
              <a:gd name="connsiteY11" fmla="*/ 7892 h 804879"/>
              <a:gd name="connsiteX12" fmla="*/ 4796153 w 7909382"/>
              <a:gd name="connsiteY12" fmla="*/ 7892 h 804879"/>
              <a:gd name="connsiteX13" fmla="*/ 4796153 w 7909382"/>
              <a:gd name="connsiteY13" fmla="*/ 801321 h 804879"/>
              <a:gd name="connsiteX14" fmla="*/ 5906242 w 7909382"/>
              <a:gd name="connsiteY14" fmla="*/ 801321 h 804879"/>
              <a:gd name="connsiteX15" fmla="*/ 5906242 w 7909382"/>
              <a:gd name="connsiteY15" fmla="*/ 4334 h 804879"/>
              <a:gd name="connsiteX16" fmla="*/ 6073466 w 7909382"/>
              <a:gd name="connsiteY16" fmla="*/ 7892 h 804879"/>
              <a:gd name="connsiteX17" fmla="*/ 6069908 w 7909382"/>
              <a:gd name="connsiteY17" fmla="*/ 804879 h 804879"/>
              <a:gd name="connsiteX18" fmla="*/ 6180206 w 7909382"/>
              <a:gd name="connsiteY18" fmla="*/ 804879 h 804879"/>
              <a:gd name="connsiteX19" fmla="*/ 6176648 w 7909382"/>
              <a:gd name="connsiteY19" fmla="*/ 4334 h 804879"/>
              <a:gd name="connsiteX20" fmla="*/ 6834873 w 7909382"/>
              <a:gd name="connsiteY20" fmla="*/ 4334 h 804879"/>
              <a:gd name="connsiteX21" fmla="*/ 6831315 w 7909382"/>
              <a:gd name="connsiteY21" fmla="*/ 801321 h 804879"/>
              <a:gd name="connsiteX22" fmla="*/ 7909382 w 7909382"/>
              <a:gd name="connsiteY22" fmla="*/ 801321 h 804879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40030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834873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6187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1854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8374 h 806266"/>
              <a:gd name="connsiteX1" fmla="*/ 188573 w 7909382"/>
              <a:gd name="connsiteY1" fmla="*/ 801932 h 806266"/>
              <a:gd name="connsiteX2" fmla="*/ 185015 w 7909382"/>
              <a:gd name="connsiteY2" fmla="*/ 4945 h 806266"/>
              <a:gd name="connsiteX3" fmla="*/ 394936 w 7909382"/>
              <a:gd name="connsiteY3" fmla="*/ 4945 h 806266"/>
              <a:gd name="connsiteX4" fmla="*/ 394936 w 7909382"/>
              <a:gd name="connsiteY4" fmla="*/ 801932 h 806266"/>
              <a:gd name="connsiteX5" fmla="*/ 1234922 w 7909382"/>
              <a:gd name="connsiteY5" fmla="*/ 801932 h 806266"/>
              <a:gd name="connsiteX6" fmla="*/ 1226314 w 7909382"/>
              <a:gd name="connsiteY6" fmla="*/ 0 h 806266"/>
              <a:gd name="connsiteX7" fmla="*/ 2615113 w 7909382"/>
              <a:gd name="connsiteY7" fmla="*/ 4945 h 806266"/>
              <a:gd name="connsiteX8" fmla="*/ 3209295 w 7909382"/>
              <a:gd name="connsiteY8" fmla="*/ 4945 h 806266"/>
              <a:gd name="connsiteX9" fmla="*/ 3209295 w 7909382"/>
              <a:gd name="connsiteY9" fmla="*/ 801932 h 806266"/>
              <a:gd name="connsiteX10" fmla="*/ 4529305 w 7909382"/>
              <a:gd name="connsiteY10" fmla="*/ 801932 h 806266"/>
              <a:gd name="connsiteX11" fmla="*/ 4525747 w 7909382"/>
              <a:gd name="connsiteY11" fmla="*/ 8503 h 806266"/>
              <a:gd name="connsiteX12" fmla="*/ 4796153 w 7909382"/>
              <a:gd name="connsiteY12" fmla="*/ 8503 h 806266"/>
              <a:gd name="connsiteX13" fmla="*/ 4796153 w 7909382"/>
              <a:gd name="connsiteY13" fmla="*/ 801932 h 806266"/>
              <a:gd name="connsiteX14" fmla="*/ 5906242 w 7909382"/>
              <a:gd name="connsiteY14" fmla="*/ 801932 h 806266"/>
              <a:gd name="connsiteX15" fmla="*/ 5906242 w 7909382"/>
              <a:gd name="connsiteY15" fmla="*/ 4945 h 806266"/>
              <a:gd name="connsiteX16" fmla="*/ 6073466 w 7909382"/>
              <a:gd name="connsiteY16" fmla="*/ 8503 h 806266"/>
              <a:gd name="connsiteX17" fmla="*/ 6069908 w 7909382"/>
              <a:gd name="connsiteY17" fmla="*/ 805490 h 806266"/>
              <a:gd name="connsiteX18" fmla="*/ 6180206 w 7909382"/>
              <a:gd name="connsiteY18" fmla="*/ 805490 h 806266"/>
              <a:gd name="connsiteX19" fmla="*/ 6176648 w 7909382"/>
              <a:gd name="connsiteY19" fmla="*/ 4945 h 806266"/>
              <a:gd name="connsiteX20" fmla="*/ 6561854 w 7909382"/>
              <a:gd name="connsiteY20" fmla="*/ 4945 h 806266"/>
              <a:gd name="connsiteX21" fmla="*/ 6558296 w 7909382"/>
              <a:gd name="connsiteY21" fmla="*/ 806266 h 806266"/>
              <a:gd name="connsiteX22" fmla="*/ 7909382 w 7909382"/>
              <a:gd name="connsiteY22" fmla="*/ 801932 h 806266"/>
              <a:gd name="connsiteX0" fmla="*/ 0 w 7909382"/>
              <a:gd name="connsiteY0" fmla="*/ 793735 h 801627"/>
              <a:gd name="connsiteX1" fmla="*/ 188573 w 7909382"/>
              <a:gd name="connsiteY1" fmla="*/ 797293 h 801627"/>
              <a:gd name="connsiteX2" fmla="*/ 185015 w 7909382"/>
              <a:gd name="connsiteY2" fmla="*/ 306 h 801627"/>
              <a:gd name="connsiteX3" fmla="*/ 394936 w 7909382"/>
              <a:gd name="connsiteY3" fmla="*/ 306 h 801627"/>
              <a:gd name="connsiteX4" fmla="*/ 394936 w 7909382"/>
              <a:gd name="connsiteY4" fmla="*/ 797293 h 801627"/>
              <a:gd name="connsiteX5" fmla="*/ 1234922 w 7909382"/>
              <a:gd name="connsiteY5" fmla="*/ 797293 h 801627"/>
              <a:gd name="connsiteX6" fmla="*/ 1235458 w 7909382"/>
              <a:gd name="connsiteY6" fmla="*/ 0 h 801627"/>
              <a:gd name="connsiteX7" fmla="*/ 2615113 w 7909382"/>
              <a:gd name="connsiteY7" fmla="*/ 306 h 801627"/>
              <a:gd name="connsiteX8" fmla="*/ 3209295 w 7909382"/>
              <a:gd name="connsiteY8" fmla="*/ 306 h 801627"/>
              <a:gd name="connsiteX9" fmla="*/ 3209295 w 7909382"/>
              <a:gd name="connsiteY9" fmla="*/ 797293 h 801627"/>
              <a:gd name="connsiteX10" fmla="*/ 4529305 w 7909382"/>
              <a:gd name="connsiteY10" fmla="*/ 797293 h 801627"/>
              <a:gd name="connsiteX11" fmla="*/ 4525747 w 7909382"/>
              <a:gd name="connsiteY11" fmla="*/ 3864 h 801627"/>
              <a:gd name="connsiteX12" fmla="*/ 4796153 w 7909382"/>
              <a:gd name="connsiteY12" fmla="*/ 3864 h 801627"/>
              <a:gd name="connsiteX13" fmla="*/ 4796153 w 7909382"/>
              <a:gd name="connsiteY13" fmla="*/ 797293 h 801627"/>
              <a:gd name="connsiteX14" fmla="*/ 5906242 w 7909382"/>
              <a:gd name="connsiteY14" fmla="*/ 797293 h 801627"/>
              <a:gd name="connsiteX15" fmla="*/ 5906242 w 7909382"/>
              <a:gd name="connsiteY15" fmla="*/ 306 h 801627"/>
              <a:gd name="connsiteX16" fmla="*/ 6073466 w 7909382"/>
              <a:gd name="connsiteY16" fmla="*/ 3864 h 801627"/>
              <a:gd name="connsiteX17" fmla="*/ 6069908 w 7909382"/>
              <a:gd name="connsiteY17" fmla="*/ 800851 h 801627"/>
              <a:gd name="connsiteX18" fmla="*/ 6180206 w 7909382"/>
              <a:gd name="connsiteY18" fmla="*/ 800851 h 801627"/>
              <a:gd name="connsiteX19" fmla="*/ 6176648 w 7909382"/>
              <a:gd name="connsiteY19" fmla="*/ 306 h 801627"/>
              <a:gd name="connsiteX20" fmla="*/ 6561854 w 7909382"/>
              <a:gd name="connsiteY20" fmla="*/ 306 h 801627"/>
              <a:gd name="connsiteX21" fmla="*/ 6558296 w 7909382"/>
              <a:gd name="connsiteY21" fmla="*/ 801627 h 801627"/>
              <a:gd name="connsiteX22" fmla="*/ 7909382 w 7909382"/>
              <a:gd name="connsiteY22" fmla="*/ 797293 h 80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09382" h="801627">
                <a:moveTo>
                  <a:pt x="0" y="793735"/>
                </a:moveTo>
                <a:lnTo>
                  <a:pt x="188573" y="797293"/>
                </a:lnTo>
                <a:lnTo>
                  <a:pt x="185015" y="306"/>
                </a:lnTo>
                <a:lnTo>
                  <a:pt x="394936" y="306"/>
                </a:lnTo>
                <a:lnTo>
                  <a:pt x="394936" y="797293"/>
                </a:lnTo>
                <a:lnTo>
                  <a:pt x="1234922" y="797293"/>
                </a:lnTo>
                <a:cubicBezTo>
                  <a:pt x="1232291" y="531631"/>
                  <a:pt x="1238089" y="265662"/>
                  <a:pt x="1235458" y="0"/>
                </a:cubicBezTo>
                <a:lnTo>
                  <a:pt x="2615113" y="306"/>
                </a:lnTo>
                <a:lnTo>
                  <a:pt x="3209295" y="306"/>
                </a:lnTo>
                <a:lnTo>
                  <a:pt x="3209295" y="797293"/>
                </a:lnTo>
                <a:lnTo>
                  <a:pt x="4529305" y="797293"/>
                </a:lnTo>
                <a:lnTo>
                  <a:pt x="4525747" y="3864"/>
                </a:lnTo>
                <a:lnTo>
                  <a:pt x="4796153" y="3864"/>
                </a:lnTo>
                <a:lnTo>
                  <a:pt x="4796153" y="797293"/>
                </a:lnTo>
                <a:lnTo>
                  <a:pt x="5906242" y="797293"/>
                </a:lnTo>
                <a:lnTo>
                  <a:pt x="5906242" y="306"/>
                </a:lnTo>
                <a:lnTo>
                  <a:pt x="6073466" y="3864"/>
                </a:lnTo>
                <a:lnTo>
                  <a:pt x="6069908" y="800851"/>
                </a:lnTo>
                <a:lnTo>
                  <a:pt x="6180206" y="800851"/>
                </a:lnTo>
                <a:lnTo>
                  <a:pt x="6176648" y="306"/>
                </a:lnTo>
                <a:lnTo>
                  <a:pt x="6561854" y="306"/>
                </a:lnTo>
                <a:cubicBezTo>
                  <a:pt x="6559224" y="267413"/>
                  <a:pt x="6560926" y="534520"/>
                  <a:pt x="6558296" y="801627"/>
                </a:cubicBezTo>
                <a:lnTo>
                  <a:pt x="7909382" y="797293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9517" y="75401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i="1" baseline="-25000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209517" y="4140484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i="1" baseline="-25000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13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2178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769" y="4100079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34383" y="4100079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7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5525" y="3980085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8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6873" y="4138548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9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7858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0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66949" y="4100079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 rot="18231687">
            <a:off x="1419322" y="1245853"/>
            <a:ext cx="431124" cy="287417"/>
          </a:xfrm>
          <a:prstGeom prst="rightArrow">
            <a:avLst>
              <a:gd name="adj1" fmla="val 34563"/>
              <a:gd name="adj2" fmla="val 61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>
            <a:off x="3143285" y="3259518"/>
            <a:ext cx="135892" cy="135892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ight Arrow 251"/>
          <p:cNvSpPr/>
          <p:nvPr/>
        </p:nvSpPr>
        <p:spPr>
          <a:xfrm rot="18231687">
            <a:off x="1545255" y="4636035"/>
            <a:ext cx="431124" cy="287417"/>
          </a:xfrm>
          <a:prstGeom prst="rightArrow">
            <a:avLst>
              <a:gd name="adj1" fmla="val 34563"/>
              <a:gd name="adj2" fmla="val 61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71709" y="4047853"/>
            <a:ext cx="566920" cy="596751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081" y="4394016"/>
            <a:ext cx="268548" cy="2685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714" y="4005920"/>
            <a:ext cx="275063" cy="272914"/>
          </a:xfrm>
          <a:prstGeom prst="rect">
            <a:avLst/>
          </a:prstGeom>
        </p:spPr>
      </p:pic>
      <p:pic>
        <p:nvPicPr>
          <p:cNvPr id="66" name="Picture 2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0773" y="2213537"/>
            <a:ext cx="887812" cy="66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07343" y="2186453"/>
            <a:ext cx="650081" cy="692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6020956" y="1644929"/>
            <a:ext cx="1083885" cy="730296"/>
            <a:chOff x="6020956" y="1644929"/>
            <a:chExt cx="1083885" cy="730296"/>
          </a:xfrm>
        </p:grpSpPr>
        <p:sp>
          <p:nvSpPr>
            <p:cNvPr id="64" name="Freeform 63"/>
            <p:cNvSpPr/>
            <p:nvPr/>
          </p:nvSpPr>
          <p:spPr>
            <a:xfrm>
              <a:off x="6020956" y="2127203"/>
              <a:ext cx="1083885" cy="248022"/>
            </a:xfrm>
            <a:custGeom>
              <a:avLst/>
              <a:gdLst>
                <a:gd name="connsiteX0" fmla="*/ 1707776 w 1707776"/>
                <a:gd name="connsiteY0" fmla="*/ 188259 h 188259"/>
                <a:gd name="connsiteX1" fmla="*/ 1035423 w 1707776"/>
                <a:gd name="connsiteY1" fmla="*/ 0 h 188259"/>
                <a:gd name="connsiteX2" fmla="*/ 0 w 1707776"/>
                <a:gd name="connsiteY2" fmla="*/ 188259 h 188259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7776" h="196280">
                  <a:moveTo>
                    <a:pt x="1707776" y="196280"/>
                  </a:moveTo>
                  <a:cubicBezTo>
                    <a:pt x="1433704" y="58034"/>
                    <a:pt x="1151610" y="0"/>
                    <a:pt x="866981" y="0"/>
                  </a:cubicBezTo>
                  <a:cubicBezTo>
                    <a:pt x="582352" y="0"/>
                    <a:pt x="371386" y="58034"/>
                    <a:pt x="0" y="196280"/>
                  </a:cubicBezTo>
                </a:path>
              </a:pathLst>
            </a:cu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80672" y="1644929"/>
              <a:ext cx="4251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FFFF00"/>
                  </a:solidFill>
                  <a:latin typeface="+mj-lt"/>
                  <a:cs typeface="Times New Roman" pitchFamily="18" charset="0"/>
                </a:rPr>
                <a:t>c</a:t>
              </a:r>
              <a:r>
                <a:rPr lang="en-US" sz="2400" i="1" baseline="-25000" dirty="0" smtClean="0">
                  <a:solidFill>
                    <a:srgbClr val="FFFF00"/>
                  </a:solidFill>
                  <a:latin typeface="+mj-lt"/>
                  <a:cs typeface="Times New Roman" pitchFamily="18" charset="0"/>
                </a:rPr>
                <a:t>R</a:t>
              </a:r>
              <a:endParaRPr lang="en-US" sz="2400" i="1" baseline="-25000" dirty="0">
                <a:solidFill>
                  <a:srgbClr val="FFFF00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23502" y="2744331"/>
            <a:ext cx="1083885" cy="627241"/>
            <a:chOff x="6023502" y="2744331"/>
            <a:chExt cx="1083885" cy="627241"/>
          </a:xfrm>
        </p:grpSpPr>
        <p:sp>
          <p:nvSpPr>
            <p:cNvPr id="63" name="Freeform 62"/>
            <p:cNvSpPr/>
            <p:nvPr/>
          </p:nvSpPr>
          <p:spPr>
            <a:xfrm rot="10800000">
              <a:off x="6023502" y="2744331"/>
              <a:ext cx="1083885" cy="248022"/>
            </a:xfrm>
            <a:custGeom>
              <a:avLst/>
              <a:gdLst>
                <a:gd name="connsiteX0" fmla="*/ 1707776 w 1707776"/>
                <a:gd name="connsiteY0" fmla="*/ 188259 h 188259"/>
                <a:gd name="connsiteX1" fmla="*/ 1035423 w 1707776"/>
                <a:gd name="connsiteY1" fmla="*/ 0 h 188259"/>
                <a:gd name="connsiteX2" fmla="*/ 0 w 1707776"/>
                <a:gd name="connsiteY2" fmla="*/ 188259 h 188259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  <a:gd name="connsiteX0" fmla="*/ 1707776 w 1707776"/>
                <a:gd name="connsiteY0" fmla="*/ 196280 h 196280"/>
                <a:gd name="connsiteX1" fmla="*/ 866981 w 1707776"/>
                <a:gd name="connsiteY1" fmla="*/ 0 h 196280"/>
                <a:gd name="connsiteX2" fmla="*/ 0 w 1707776"/>
                <a:gd name="connsiteY2" fmla="*/ 196280 h 196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7776" h="196280">
                  <a:moveTo>
                    <a:pt x="1707776" y="196280"/>
                  </a:moveTo>
                  <a:cubicBezTo>
                    <a:pt x="1433704" y="58034"/>
                    <a:pt x="1151610" y="0"/>
                    <a:pt x="866981" y="0"/>
                  </a:cubicBezTo>
                  <a:cubicBezTo>
                    <a:pt x="582352" y="0"/>
                    <a:pt x="371386" y="58034"/>
                    <a:pt x="0" y="196280"/>
                  </a:cubicBezTo>
                </a:path>
              </a:pathLst>
            </a:custGeom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391893" y="2909907"/>
              <a:ext cx="4058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  <a:latin typeface="+mj-lt"/>
                  <a:cs typeface="Times New Roman" pitchFamily="18" charset="0"/>
                </a:rPr>
                <a:t>c</a:t>
              </a:r>
              <a:r>
                <a:rPr lang="en-US" sz="2400" i="1" baseline="-25000" dirty="0" smtClean="0">
                  <a:solidFill>
                    <a:srgbClr val="00FFFF"/>
                  </a:solidFill>
                  <a:latin typeface="+mj-lt"/>
                  <a:cs typeface="Times New Roman" pitchFamily="18" charset="0"/>
                </a:rPr>
                <a:t>S</a:t>
              </a:r>
              <a:endParaRPr lang="en-US" sz="2400" i="1" baseline="-25000" dirty="0">
                <a:solidFill>
                  <a:srgbClr val="00FFFF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725259" y="2703971"/>
            <a:ext cx="1050422" cy="959902"/>
            <a:chOff x="4725259" y="2703971"/>
            <a:chExt cx="1050422" cy="959902"/>
          </a:xfrm>
        </p:grpSpPr>
        <p:sp>
          <p:nvSpPr>
            <p:cNvPr id="107" name="Freeform 106"/>
            <p:cNvSpPr/>
            <p:nvPr/>
          </p:nvSpPr>
          <p:spPr>
            <a:xfrm rot="10800000">
              <a:off x="4886472" y="2703971"/>
              <a:ext cx="889209" cy="737416"/>
            </a:xfrm>
            <a:custGeom>
              <a:avLst/>
              <a:gdLst>
                <a:gd name="connsiteX0" fmla="*/ 718058 w 1124837"/>
                <a:gd name="connsiteY0" fmla="*/ 914960 h 914960"/>
                <a:gd name="connsiteX1" fmla="*/ 1105986 w 1124837"/>
                <a:gd name="connsiteY1" fmla="*/ 665579 h 914960"/>
                <a:gd name="connsiteX2" fmla="*/ 1022858 w 1124837"/>
                <a:gd name="connsiteY2" fmla="*/ 208379 h 914960"/>
                <a:gd name="connsiteX3" fmla="*/ 662640 w 1124837"/>
                <a:gd name="connsiteY3" fmla="*/ 14415 h 914960"/>
                <a:gd name="connsiteX4" fmla="*/ 205440 w 1124837"/>
                <a:gd name="connsiteY4" fmla="*/ 42124 h 914960"/>
                <a:gd name="connsiteX5" fmla="*/ 11477 w 1124837"/>
                <a:gd name="connsiteY5" fmla="*/ 263797 h 914960"/>
                <a:gd name="connsiteX6" fmla="*/ 39186 w 1124837"/>
                <a:gd name="connsiteY6" fmla="*/ 624015 h 914960"/>
                <a:gd name="connsiteX0" fmla="*/ 718058 w 1128189"/>
                <a:gd name="connsiteY0" fmla="*/ 914960 h 914960"/>
                <a:gd name="connsiteX1" fmla="*/ 1105986 w 1128189"/>
                <a:gd name="connsiteY1" fmla="*/ 665579 h 914960"/>
                <a:gd name="connsiteX2" fmla="*/ 1022858 w 1128189"/>
                <a:gd name="connsiteY2" fmla="*/ 208379 h 914960"/>
                <a:gd name="connsiteX3" fmla="*/ 662640 w 1128189"/>
                <a:gd name="connsiteY3" fmla="*/ 14415 h 914960"/>
                <a:gd name="connsiteX4" fmla="*/ 205440 w 1128189"/>
                <a:gd name="connsiteY4" fmla="*/ 42124 h 914960"/>
                <a:gd name="connsiteX5" fmla="*/ 11477 w 1128189"/>
                <a:gd name="connsiteY5" fmla="*/ 263797 h 914960"/>
                <a:gd name="connsiteX6" fmla="*/ 39186 w 1128189"/>
                <a:gd name="connsiteY6" fmla="*/ 624015 h 914960"/>
                <a:gd name="connsiteX0" fmla="*/ 718058 w 1124837"/>
                <a:gd name="connsiteY0" fmla="*/ 934617 h 934617"/>
                <a:gd name="connsiteX1" fmla="*/ 1105986 w 1124837"/>
                <a:gd name="connsiteY1" fmla="*/ 685236 h 934617"/>
                <a:gd name="connsiteX2" fmla="*/ 1022858 w 1124837"/>
                <a:gd name="connsiteY2" fmla="*/ 228036 h 934617"/>
                <a:gd name="connsiteX3" fmla="*/ 662640 w 1124837"/>
                <a:gd name="connsiteY3" fmla="*/ 10009 h 934617"/>
                <a:gd name="connsiteX4" fmla="*/ 205440 w 1124837"/>
                <a:gd name="connsiteY4" fmla="*/ 61781 h 934617"/>
                <a:gd name="connsiteX5" fmla="*/ 11477 w 1124837"/>
                <a:gd name="connsiteY5" fmla="*/ 283454 h 934617"/>
                <a:gd name="connsiteX6" fmla="*/ 39186 w 1124837"/>
                <a:gd name="connsiteY6" fmla="*/ 643672 h 934617"/>
                <a:gd name="connsiteX0" fmla="*/ 721884 w 1128663"/>
                <a:gd name="connsiteY0" fmla="*/ 943391 h 943391"/>
                <a:gd name="connsiteX1" fmla="*/ 1109812 w 1128663"/>
                <a:gd name="connsiteY1" fmla="*/ 694010 h 943391"/>
                <a:gd name="connsiteX2" fmla="*/ 1026684 w 1128663"/>
                <a:gd name="connsiteY2" fmla="*/ 236810 h 943391"/>
                <a:gd name="connsiteX3" fmla="*/ 666466 w 1128663"/>
                <a:gd name="connsiteY3" fmla="*/ 18783 h 943391"/>
                <a:gd name="connsiteX4" fmla="*/ 261403 w 1128663"/>
                <a:gd name="connsiteY4" fmla="*/ 42481 h 943391"/>
                <a:gd name="connsiteX5" fmla="*/ 15303 w 1128663"/>
                <a:gd name="connsiteY5" fmla="*/ 292228 h 943391"/>
                <a:gd name="connsiteX6" fmla="*/ 43012 w 1128663"/>
                <a:gd name="connsiteY6" fmla="*/ 652446 h 943391"/>
                <a:gd name="connsiteX0" fmla="*/ 728329 w 1135108"/>
                <a:gd name="connsiteY0" fmla="*/ 944348 h 944348"/>
                <a:gd name="connsiteX1" fmla="*/ 1116257 w 1135108"/>
                <a:gd name="connsiteY1" fmla="*/ 694967 h 944348"/>
                <a:gd name="connsiteX2" fmla="*/ 1033129 w 1135108"/>
                <a:gd name="connsiteY2" fmla="*/ 237767 h 944348"/>
                <a:gd name="connsiteX3" fmla="*/ 672911 w 1135108"/>
                <a:gd name="connsiteY3" fmla="*/ 19740 h 944348"/>
                <a:gd name="connsiteX4" fmla="*/ 267848 w 1135108"/>
                <a:gd name="connsiteY4" fmla="*/ 43438 h 944348"/>
                <a:gd name="connsiteX5" fmla="*/ 13727 w 1135108"/>
                <a:gd name="connsiteY5" fmla="*/ 313238 h 944348"/>
                <a:gd name="connsiteX6" fmla="*/ 49457 w 1135108"/>
                <a:gd name="connsiteY6" fmla="*/ 653403 h 944348"/>
                <a:gd name="connsiteX0" fmla="*/ 732129 w 1138908"/>
                <a:gd name="connsiteY0" fmla="*/ 944348 h 944348"/>
                <a:gd name="connsiteX1" fmla="*/ 1120057 w 1138908"/>
                <a:gd name="connsiteY1" fmla="*/ 694967 h 944348"/>
                <a:gd name="connsiteX2" fmla="*/ 1036929 w 1138908"/>
                <a:gd name="connsiteY2" fmla="*/ 237767 h 944348"/>
                <a:gd name="connsiteX3" fmla="*/ 676711 w 1138908"/>
                <a:gd name="connsiteY3" fmla="*/ 19740 h 944348"/>
                <a:gd name="connsiteX4" fmla="*/ 271648 w 1138908"/>
                <a:gd name="connsiteY4" fmla="*/ 43438 h 944348"/>
                <a:gd name="connsiteX5" fmla="*/ 17527 w 1138908"/>
                <a:gd name="connsiteY5" fmla="*/ 313238 h 944348"/>
                <a:gd name="connsiteX6" fmla="*/ 53257 w 1138908"/>
                <a:gd name="connsiteY6" fmla="*/ 653403 h 944348"/>
                <a:gd name="connsiteX0" fmla="*/ 732129 w 1138908"/>
                <a:gd name="connsiteY0" fmla="*/ 944348 h 944348"/>
                <a:gd name="connsiteX1" fmla="*/ 1120057 w 1138908"/>
                <a:gd name="connsiteY1" fmla="*/ 694967 h 944348"/>
                <a:gd name="connsiteX2" fmla="*/ 1036929 w 1138908"/>
                <a:gd name="connsiteY2" fmla="*/ 237767 h 944348"/>
                <a:gd name="connsiteX3" fmla="*/ 676711 w 1138908"/>
                <a:gd name="connsiteY3" fmla="*/ 19740 h 944348"/>
                <a:gd name="connsiteX4" fmla="*/ 271648 w 1138908"/>
                <a:gd name="connsiteY4" fmla="*/ 43438 h 944348"/>
                <a:gd name="connsiteX5" fmla="*/ 17527 w 1138908"/>
                <a:gd name="connsiteY5" fmla="*/ 313238 h 944348"/>
                <a:gd name="connsiteX6" fmla="*/ 53257 w 1138908"/>
                <a:gd name="connsiteY6" fmla="*/ 653403 h 944348"/>
                <a:gd name="connsiteX0" fmla="*/ 732129 w 1128721"/>
                <a:gd name="connsiteY0" fmla="*/ 944348 h 944348"/>
                <a:gd name="connsiteX1" fmla="*/ 1108025 w 1128721"/>
                <a:gd name="connsiteY1" fmla="*/ 670904 h 944348"/>
                <a:gd name="connsiteX2" fmla="*/ 1036929 w 1128721"/>
                <a:gd name="connsiteY2" fmla="*/ 237767 h 944348"/>
                <a:gd name="connsiteX3" fmla="*/ 676711 w 1128721"/>
                <a:gd name="connsiteY3" fmla="*/ 19740 h 944348"/>
                <a:gd name="connsiteX4" fmla="*/ 271648 w 1128721"/>
                <a:gd name="connsiteY4" fmla="*/ 43438 h 944348"/>
                <a:gd name="connsiteX5" fmla="*/ 17527 w 1128721"/>
                <a:gd name="connsiteY5" fmla="*/ 313238 h 944348"/>
                <a:gd name="connsiteX6" fmla="*/ 53257 w 1128721"/>
                <a:gd name="connsiteY6" fmla="*/ 653403 h 944348"/>
                <a:gd name="connsiteX0" fmla="*/ 732129 w 1128721"/>
                <a:gd name="connsiteY0" fmla="*/ 943116 h 943116"/>
                <a:gd name="connsiteX1" fmla="*/ 1108025 w 1128721"/>
                <a:gd name="connsiteY1" fmla="*/ 669672 h 943116"/>
                <a:gd name="connsiteX2" fmla="*/ 1036929 w 1128721"/>
                <a:gd name="connsiteY2" fmla="*/ 236535 h 943116"/>
                <a:gd name="connsiteX3" fmla="*/ 676711 w 1128721"/>
                <a:gd name="connsiteY3" fmla="*/ 18508 h 943116"/>
                <a:gd name="connsiteX4" fmla="*/ 271648 w 1128721"/>
                <a:gd name="connsiteY4" fmla="*/ 42206 h 943116"/>
                <a:gd name="connsiteX5" fmla="*/ 17527 w 1128721"/>
                <a:gd name="connsiteY5" fmla="*/ 285986 h 943116"/>
                <a:gd name="connsiteX6" fmla="*/ 53257 w 1128721"/>
                <a:gd name="connsiteY6" fmla="*/ 652171 h 943116"/>
                <a:gd name="connsiteX0" fmla="*/ 735433 w 1132025"/>
                <a:gd name="connsiteY0" fmla="*/ 943116 h 943116"/>
                <a:gd name="connsiteX1" fmla="*/ 1111329 w 1132025"/>
                <a:gd name="connsiteY1" fmla="*/ 669672 h 943116"/>
                <a:gd name="connsiteX2" fmla="*/ 1040233 w 1132025"/>
                <a:gd name="connsiteY2" fmla="*/ 236535 h 943116"/>
                <a:gd name="connsiteX3" fmla="*/ 680015 w 1132025"/>
                <a:gd name="connsiteY3" fmla="*/ 18508 h 943116"/>
                <a:gd name="connsiteX4" fmla="*/ 274952 w 1132025"/>
                <a:gd name="connsiteY4" fmla="*/ 42206 h 943116"/>
                <a:gd name="connsiteX5" fmla="*/ 20831 w 1132025"/>
                <a:gd name="connsiteY5" fmla="*/ 285986 h 943116"/>
                <a:gd name="connsiteX6" fmla="*/ 56561 w 1132025"/>
                <a:gd name="connsiteY6" fmla="*/ 652171 h 943116"/>
                <a:gd name="connsiteX0" fmla="*/ 735433 w 1135600"/>
                <a:gd name="connsiteY0" fmla="*/ 943116 h 943116"/>
                <a:gd name="connsiteX1" fmla="*/ 1111329 w 1135600"/>
                <a:gd name="connsiteY1" fmla="*/ 669672 h 943116"/>
                <a:gd name="connsiteX2" fmla="*/ 1040233 w 1135600"/>
                <a:gd name="connsiteY2" fmla="*/ 236535 h 943116"/>
                <a:gd name="connsiteX3" fmla="*/ 680015 w 1135600"/>
                <a:gd name="connsiteY3" fmla="*/ 18508 h 943116"/>
                <a:gd name="connsiteX4" fmla="*/ 274952 w 1135600"/>
                <a:gd name="connsiteY4" fmla="*/ 42206 h 943116"/>
                <a:gd name="connsiteX5" fmla="*/ 20831 w 1135600"/>
                <a:gd name="connsiteY5" fmla="*/ 285986 h 943116"/>
                <a:gd name="connsiteX6" fmla="*/ 56561 w 1135600"/>
                <a:gd name="connsiteY6" fmla="*/ 652171 h 943116"/>
                <a:gd name="connsiteX0" fmla="*/ 735433 w 1137251"/>
                <a:gd name="connsiteY0" fmla="*/ 943116 h 943116"/>
                <a:gd name="connsiteX1" fmla="*/ 1111329 w 1137251"/>
                <a:gd name="connsiteY1" fmla="*/ 669672 h 943116"/>
                <a:gd name="connsiteX2" fmla="*/ 1040233 w 1137251"/>
                <a:gd name="connsiteY2" fmla="*/ 236535 h 943116"/>
                <a:gd name="connsiteX3" fmla="*/ 680015 w 1137251"/>
                <a:gd name="connsiteY3" fmla="*/ 18508 h 943116"/>
                <a:gd name="connsiteX4" fmla="*/ 274952 w 1137251"/>
                <a:gd name="connsiteY4" fmla="*/ 42206 h 943116"/>
                <a:gd name="connsiteX5" fmla="*/ 20831 w 1137251"/>
                <a:gd name="connsiteY5" fmla="*/ 285986 h 943116"/>
                <a:gd name="connsiteX6" fmla="*/ 56561 w 1137251"/>
                <a:gd name="connsiteY6" fmla="*/ 652171 h 943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37251" h="943116">
                  <a:moveTo>
                    <a:pt x="735433" y="943116"/>
                  </a:moveTo>
                  <a:cubicBezTo>
                    <a:pt x="928060" y="881317"/>
                    <a:pt x="1056812" y="820888"/>
                    <a:pt x="1111329" y="669672"/>
                  </a:cubicBezTo>
                  <a:cubicBezTo>
                    <a:pt x="1165846" y="518456"/>
                    <a:pt x="1130704" y="345062"/>
                    <a:pt x="1040233" y="236535"/>
                  </a:cubicBezTo>
                  <a:cubicBezTo>
                    <a:pt x="949762" y="128008"/>
                    <a:pt x="807562" y="50896"/>
                    <a:pt x="680015" y="18508"/>
                  </a:cubicBezTo>
                  <a:cubicBezTo>
                    <a:pt x="552468" y="-13880"/>
                    <a:pt x="384816" y="-2374"/>
                    <a:pt x="274952" y="42206"/>
                  </a:cubicBezTo>
                  <a:cubicBezTo>
                    <a:pt x="165088" y="86786"/>
                    <a:pt x="64663" y="147154"/>
                    <a:pt x="20831" y="285986"/>
                  </a:cubicBezTo>
                  <a:cubicBezTo>
                    <a:pt x="-23001" y="424818"/>
                    <a:pt x="8799" y="520553"/>
                    <a:pt x="56561" y="652171"/>
                  </a:cubicBezTo>
                </a:path>
              </a:pathLst>
            </a:custGeom>
            <a:no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725259" y="3202208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FFFF00"/>
                  </a:solidFill>
                  <a:latin typeface="+mj-lt"/>
                  <a:cs typeface="Times New Roman" pitchFamily="18" charset="0"/>
                </a:rPr>
                <a:t>r</a:t>
              </a:r>
              <a:r>
                <a:rPr lang="en-US" sz="2400" i="1" baseline="-25000" dirty="0" smtClean="0">
                  <a:solidFill>
                    <a:srgbClr val="FFFF00"/>
                  </a:solidFill>
                  <a:latin typeface="+mj-lt"/>
                  <a:cs typeface="Times New Roman" pitchFamily="18" charset="0"/>
                </a:rPr>
                <a:t>S</a:t>
              </a:r>
              <a:endParaRPr lang="en-US" sz="2400" i="1" baseline="-25000" dirty="0">
                <a:solidFill>
                  <a:srgbClr val="FFFF00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434269" y="1347996"/>
            <a:ext cx="889209" cy="1158458"/>
            <a:chOff x="7434269" y="1347996"/>
            <a:chExt cx="889209" cy="1158458"/>
          </a:xfrm>
        </p:grpSpPr>
        <p:sp>
          <p:nvSpPr>
            <p:cNvPr id="92" name="Freeform 91"/>
            <p:cNvSpPr/>
            <p:nvPr/>
          </p:nvSpPr>
          <p:spPr>
            <a:xfrm>
              <a:off x="7434269" y="1769038"/>
              <a:ext cx="889209" cy="737416"/>
            </a:xfrm>
            <a:custGeom>
              <a:avLst/>
              <a:gdLst>
                <a:gd name="connsiteX0" fmla="*/ 718058 w 1124837"/>
                <a:gd name="connsiteY0" fmla="*/ 914960 h 914960"/>
                <a:gd name="connsiteX1" fmla="*/ 1105986 w 1124837"/>
                <a:gd name="connsiteY1" fmla="*/ 665579 h 914960"/>
                <a:gd name="connsiteX2" fmla="*/ 1022858 w 1124837"/>
                <a:gd name="connsiteY2" fmla="*/ 208379 h 914960"/>
                <a:gd name="connsiteX3" fmla="*/ 662640 w 1124837"/>
                <a:gd name="connsiteY3" fmla="*/ 14415 h 914960"/>
                <a:gd name="connsiteX4" fmla="*/ 205440 w 1124837"/>
                <a:gd name="connsiteY4" fmla="*/ 42124 h 914960"/>
                <a:gd name="connsiteX5" fmla="*/ 11477 w 1124837"/>
                <a:gd name="connsiteY5" fmla="*/ 263797 h 914960"/>
                <a:gd name="connsiteX6" fmla="*/ 39186 w 1124837"/>
                <a:gd name="connsiteY6" fmla="*/ 624015 h 914960"/>
                <a:gd name="connsiteX0" fmla="*/ 718058 w 1128189"/>
                <a:gd name="connsiteY0" fmla="*/ 914960 h 914960"/>
                <a:gd name="connsiteX1" fmla="*/ 1105986 w 1128189"/>
                <a:gd name="connsiteY1" fmla="*/ 665579 h 914960"/>
                <a:gd name="connsiteX2" fmla="*/ 1022858 w 1128189"/>
                <a:gd name="connsiteY2" fmla="*/ 208379 h 914960"/>
                <a:gd name="connsiteX3" fmla="*/ 662640 w 1128189"/>
                <a:gd name="connsiteY3" fmla="*/ 14415 h 914960"/>
                <a:gd name="connsiteX4" fmla="*/ 205440 w 1128189"/>
                <a:gd name="connsiteY4" fmla="*/ 42124 h 914960"/>
                <a:gd name="connsiteX5" fmla="*/ 11477 w 1128189"/>
                <a:gd name="connsiteY5" fmla="*/ 263797 h 914960"/>
                <a:gd name="connsiteX6" fmla="*/ 39186 w 1128189"/>
                <a:gd name="connsiteY6" fmla="*/ 624015 h 914960"/>
                <a:gd name="connsiteX0" fmla="*/ 718058 w 1124837"/>
                <a:gd name="connsiteY0" fmla="*/ 934617 h 934617"/>
                <a:gd name="connsiteX1" fmla="*/ 1105986 w 1124837"/>
                <a:gd name="connsiteY1" fmla="*/ 685236 h 934617"/>
                <a:gd name="connsiteX2" fmla="*/ 1022858 w 1124837"/>
                <a:gd name="connsiteY2" fmla="*/ 228036 h 934617"/>
                <a:gd name="connsiteX3" fmla="*/ 662640 w 1124837"/>
                <a:gd name="connsiteY3" fmla="*/ 10009 h 934617"/>
                <a:gd name="connsiteX4" fmla="*/ 205440 w 1124837"/>
                <a:gd name="connsiteY4" fmla="*/ 61781 h 934617"/>
                <a:gd name="connsiteX5" fmla="*/ 11477 w 1124837"/>
                <a:gd name="connsiteY5" fmla="*/ 283454 h 934617"/>
                <a:gd name="connsiteX6" fmla="*/ 39186 w 1124837"/>
                <a:gd name="connsiteY6" fmla="*/ 643672 h 934617"/>
                <a:gd name="connsiteX0" fmla="*/ 721884 w 1128663"/>
                <a:gd name="connsiteY0" fmla="*/ 943391 h 943391"/>
                <a:gd name="connsiteX1" fmla="*/ 1109812 w 1128663"/>
                <a:gd name="connsiteY1" fmla="*/ 694010 h 943391"/>
                <a:gd name="connsiteX2" fmla="*/ 1026684 w 1128663"/>
                <a:gd name="connsiteY2" fmla="*/ 236810 h 943391"/>
                <a:gd name="connsiteX3" fmla="*/ 666466 w 1128663"/>
                <a:gd name="connsiteY3" fmla="*/ 18783 h 943391"/>
                <a:gd name="connsiteX4" fmla="*/ 261403 w 1128663"/>
                <a:gd name="connsiteY4" fmla="*/ 42481 h 943391"/>
                <a:gd name="connsiteX5" fmla="*/ 15303 w 1128663"/>
                <a:gd name="connsiteY5" fmla="*/ 292228 h 943391"/>
                <a:gd name="connsiteX6" fmla="*/ 43012 w 1128663"/>
                <a:gd name="connsiteY6" fmla="*/ 652446 h 943391"/>
                <a:gd name="connsiteX0" fmla="*/ 728329 w 1135108"/>
                <a:gd name="connsiteY0" fmla="*/ 944348 h 944348"/>
                <a:gd name="connsiteX1" fmla="*/ 1116257 w 1135108"/>
                <a:gd name="connsiteY1" fmla="*/ 694967 h 944348"/>
                <a:gd name="connsiteX2" fmla="*/ 1033129 w 1135108"/>
                <a:gd name="connsiteY2" fmla="*/ 237767 h 944348"/>
                <a:gd name="connsiteX3" fmla="*/ 672911 w 1135108"/>
                <a:gd name="connsiteY3" fmla="*/ 19740 h 944348"/>
                <a:gd name="connsiteX4" fmla="*/ 267848 w 1135108"/>
                <a:gd name="connsiteY4" fmla="*/ 43438 h 944348"/>
                <a:gd name="connsiteX5" fmla="*/ 13727 w 1135108"/>
                <a:gd name="connsiteY5" fmla="*/ 313238 h 944348"/>
                <a:gd name="connsiteX6" fmla="*/ 49457 w 1135108"/>
                <a:gd name="connsiteY6" fmla="*/ 653403 h 944348"/>
                <a:gd name="connsiteX0" fmla="*/ 732129 w 1138908"/>
                <a:gd name="connsiteY0" fmla="*/ 944348 h 944348"/>
                <a:gd name="connsiteX1" fmla="*/ 1120057 w 1138908"/>
                <a:gd name="connsiteY1" fmla="*/ 694967 h 944348"/>
                <a:gd name="connsiteX2" fmla="*/ 1036929 w 1138908"/>
                <a:gd name="connsiteY2" fmla="*/ 237767 h 944348"/>
                <a:gd name="connsiteX3" fmla="*/ 676711 w 1138908"/>
                <a:gd name="connsiteY3" fmla="*/ 19740 h 944348"/>
                <a:gd name="connsiteX4" fmla="*/ 271648 w 1138908"/>
                <a:gd name="connsiteY4" fmla="*/ 43438 h 944348"/>
                <a:gd name="connsiteX5" fmla="*/ 17527 w 1138908"/>
                <a:gd name="connsiteY5" fmla="*/ 313238 h 944348"/>
                <a:gd name="connsiteX6" fmla="*/ 53257 w 1138908"/>
                <a:gd name="connsiteY6" fmla="*/ 653403 h 944348"/>
                <a:gd name="connsiteX0" fmla="*/ 732129 w 1138908"/>
                <a:gd name="connsiteY0" fmla="*/ 944348 h 944348"/>
                <a:gd name="connsiteX1" fmla="*/ 1120057 w 1138908"/>
                <a:gd name="connsiteY1" fmla="*/ 694967 h 944348"/>
                <a:gd name="connsiteX2" fmla="*/ 1036929 w 1138908"/>
                <a:gd name="connsiteY2" fmla="*/ 237767 h 944348"/>
                <a:gd name="connsiteX3" fmla="*/ 676711 w 1138908"/>
                <a:gd name="connsiteY3" fmla="*/ 19740 h 944348"/>
                <a:gd name="connsiteX4" fmla="*/ 271648 w 1138908"/>
                <a:gd name="connsiteY4" fmla="*/ 43438 h 944348"/>
                <a:gd name="connsiteX5" fmla="*/ 17527 w 1138908"/>
                <a:gd name="connsiteY5" fmla="*/ 313238 h 944348"/>
                <a:gd name="connsiteX6" fmla="*/ 53257 w 1138908"/>
                <a:gd name="connsiteY6" fmla="*/ 653403 h 944348"/>
                <a:gd name="connsiteX0" fmla="*/ 732129 w 1128721"/>
                <a:gd name="connsiteY0" fmla="*/ 944348 h 944348"/>
                <a:gd name="connsiteX1" fmla="*/ 1108025 w 1128721"/>
                <a:gd name="connsiteY1" fmla="*/ 670904 h 944348"/>
                <a:gd name="connsiteX2" fmla="*/ 1036929 w 1128721"/>
                <a:gd name="connsiteY2" fmla="*/ 237767 h 944348"/>
                <a:gd name="connsiteX3" fmla="*/ 676711 w 1128721"/>
                <a:gd name="connsiteY3" fmla="*/ 19740 h 944348"/>
                <a:gd name="connsiteX4" fmla="*/ 271648 w 1128721"/>
                <a:gd name="connsiteY4" fmla="*/ 43438 h 944348"/>
                <a:gd name="connsiteX5" fmla="*/ 17527 w 1128721"/>
                <a:gd name="connsiteY5" fmla="*/ 313238 h 944348"/>
                <a:gd name="connsiteX6" fmla="*/ 53257 w 1128721"/>
                <a:gd name="connsiteY6" fmla="*/ 653403 h 944348"/>
                <a:gd name="connsiteX0" fmla="*/ 732129 w 1128721"/>
                <a:gd name="connsiteY0" fmla="*/ 943116 h 943116"/>
                <a:gd name="connsiteX1" fmla="*/ 1108025 w 1128721"/>
                <a:gd name="connsiteY1" fmla="*/ 669672 h 943116"/>
                <a:gd name="connsiteX2" fmla="*/ 1036929 w 1128721"/>
                <a:gd name="connsiteY2" fmla="*/ 236535 h 943116"/>
                <a:gd name="connsiteX3" fmla="*/ 676711 w 1128721"/>
                <a:gd name="connsiteY3" fmla="*/ 18508 h 943116"/>
                <a:gd name="connsiteX4" fmla="*/ 271648 w 1128721"/>
                <a:gd name="connsiteY4" fmla="*/ 42206 h 943116"/>
                <a:gd name="connsiteX5" fmla="*/ 17527 w 1128721"/>
                <a:gd name="connsiteY5" fmla="*/ 285986 h 943116"/>
                <a:gd name="connsiteX6" fmla="*/ 53257 w 1128721"/>
                <a:gd name="connsiteY6" fmla="*/ 652171 h 943116"/>
                <a:gd name="connsiteX0" fmla="*/ 735433 w 1132025"/>
                <a:gd name="connsiteY0" fmla="*/ 943116 h 943116"/>
                <a:gd name="connsiteX1" fmla="*/ 1111329 w 1132025"/>
                <a:gd name="connsiteY1" fmla="*/ 669672 h 943116"/>
                <a:gd name="connsiteX2" fmla="*/ 1040233 w 1132025"/>
                <a:gd name="connsiteY2" fmla="*/ 236535 h 943116"/>
                <a:gd name="connsiteX3" fmla="*/ 680015 w 1132025"/>
                <a:gd name="connsiteY3" fmla="*/ 18508 h 943116"/>
                <a:gd name="connsiteX4" fmla="*/ 274952 w 1132025"/>
                <a:gd name="connsiteY4" fmla="*/ 42206 h 943116"/>
                <a:gd name="connsiteX5" fmla="*/ 20831 w 1132025"/>
                <a:gd name="connsiteY5" fmla="*/ 285986 h 943116"/>
                <a:gd name="connsiteX6" fmla="*/ 56561 w 1132025"/>
                <a:gd name="connsiteY6" fmla="*/ 652171 h 943116"/>
                <a:gd name="connsiteX0" fmla="*/ 735433 w 1135600"/>
                <a:gd name="connsiteY0" fmla="*/ 943116 h 943116"/>
                <a:gd name="connsiteX1" fmla="*/ 1111329 w 1135600"/>
                <a:gd name="connsiteY1" fmla="*/ 669672 h 943116"/>
                <a:gd name="connsiteX2" fmla="*/ 1040233 w 1135600"/>
                <a:gd name="connsiteY2" fmla="*/ 236535 h 943116"/>
                <a:gd name="connsiteX3" fmla="*/ 680015 w 1135600"/>
                <a:gd name="connsiteY3" fmla="*/ 18508 h 943116"/>
                <a:gd name="connsiteX4" fmla="*/ 274952 w 1135600"/>
                <a:gd name="connsiteY4" fmla="*/ 42206 h 943116"/>
                <a:gd name="connsiteX5" fmla="*/ 20831 w 1135600"/>
                <a:gd name="connsiteY5" fmla="*/ 285986 h 943116"/>
                <a:gd name="connsiteX6" fmla="*/ 56561 w 1135600"/>
                <a:gd name="connsiteY6" fmla="*/ 652171 h 943116"/>
                <a:gd name="connsiteX0" fmla="*/ 735433 w 1137251"/>
                <a:gd name="connsiteY0" fmla="*/ 943116 h 943116"/>
                <a:gd name="connsiteX1" fmla="*/ 1111329 w 1137251"/>
                <a:gd name="connsiteY1" fmla="*/ 669672 h 943116"/>
                <a:gd name="connsiteX2" fmla="*/ 1040233 w 1137251"/>
                <a:gd name="connsiteY2" fmla="*/ 236535 h 943116"/>
                <a:gd name="connsiteX3" fmla="*/ 680015 w 1137251"/>
                <a:gd name="connsiteY3" fmla="*/ 18508 h 943116"/>
                <a:gd name="connsiteX4" fmla="*/ 274952 w 1137251"/>
                <a:gd name="connsiteY4" fmla="*/ 42206 h 943116"/>
                <a:gd name="connsiteX5" fmla="*/ 20831 w 1137251"/>
                <a:gd name="connsiteY5" fmla="*/ 285986 h 943116"/>
                <a:gd name="connsiteX6" fmla="*/ 56561 w 1137251"/>
                <a:gd name="connsiteY6" fmla="*/ 652171 h 943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37251" h="943116">
                  <a:moveTo>
                    <a:pt x="735433" y="943116"/>
                  </a:moveTo>
                  <a:cubicBezTo>
                    <a:pt x="928060" y="881317"/>
                    <a:pt x="1056812" y="820888"/>
                    <a:pt x="1111329" y="669672"/>
                  </a:cubicBezTo>
                  <a:cubicBezTo>
                    <a:pt x="1165846" y="518456"/>
                    <a:pt x="1130704" y="345062"/>
                    <a:pt x="1040233" y="236535"/>
                  </a:cubicBezTo>
                  <a:cubicBezTo>
                    <a:pt x="949762" y="128008"/>
                    <a:pt x="807562" y="50896"/>
                    <a:pt x="680015" y="18508"/>
                  </a:cubicBezTo>
                  <a:cubicBezTo>
                    <a:pt x="552468" y="-13880"/>
                    <a:pt x="384816" y="-2374"/>
                    <a:pt x="274952" y="42206"/>
                  </a:cubicBezTo>
                  <a:cubicBezTo>
                    <a:pt x="165088" y="86786"/>
                    <a:pt x="64663" y="147154"/>
                    <a:pt x="20831" y="285986"/>
                  </a:cubicBezTo>
                  <a:cubicBezTo>
                    <a:pt x="-23001" y="424818"/>
                    <a:pt x="8799" y="520553"/>
                    <a:pt x="56561" y="652171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7885388" y="1347996"/>
              <a:ext cx="4026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  <a:latin typeface="+mj-lt"/>
                  <a:cs typeface="Times New Roman" pitchFamily="18" charset="0"/>
                </a:rPr>
                <a:t>r</a:t>
              </a:r>
              <a:r>
                <a:rPr lang="en-US" sz="2400" i="1" baseline="-25000" dirty="0" smtClean="0">
                  <a:solidFill>
                    <a:srgbClr val="00FFFF"/>
                  </a:solidFill>
                  <a:latin typeface="+mj-lt"/>
                  <a:cs typeface="Times New Roman" pitchFamily="18" charset="0"/>
                </a:rPr>
                <a:t>R</a:t>
              </a:r>
              <a:endParaRPr lang="en-US" sz="2400" i="1" baseline="-25000" dirty="0">
                <a:solidFill>
                  <a:srgbClr val="00FFFF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943847" y="1372078"/>
            <a:ext cx="712885" cy="878024"/>
            <a:chOff x="4943847" y="1372078"/>
            <a:chExt cx="712885" cy="878024"/>
          </a:xfrm>
        </p:grpSpPr>
        <p:sp>
          <p:nvSpPr>
            <p:cNvPr id="108" name="Freeform 107"/>
            <p:cNvSpPr/>
            <p:nvPr/>
          </p:nvSpPr>
          <p:spPr>
            <a:xfrm rot="9482704">
              <a:off x="4943847" y="1721015"/>
              <a:ext cx="614297" cy="529087"/>
            </a:xfrm>
            <a:custGeom>
              <a:avLst/>
              <a:gdLst>
                <a:gd name="connsiteX0" fmla="*/ 0 w 810883"/>
                <a:gd name="connsiteY0" fmla="*/ 0 h 529087"/>
                <a:gd name="connsiteX1" fmla="*/ 120770 w 810883"/>
                <a:gd name="connsiteY1" fmla="*/ 287547 h 529087"/>
                <a:gd name="connsiteX2" fmla="*/ 414068 w 810883"/>
                <a:gd name="connsiteY2" fmla="*/ 465827 h 529087"/>
                <a:gd name="connsiteX3" fmla="*/ 810883 w 810883"/>
                <a:gd name="connsiteY3" fmla="*/ 529087 h 52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883" h="529087">
                  <a:moveTo>
                    <a:pt x="0" y="0"/>
                  </a:moveTo>
                  <a:cubicBezTo>
                    <a:pt x="25879" y="104954"/>
                    <a:pt x="51759" y="209909"/>
                    <a:pt x="120770" y="287547"/>
                  </a:cubicBezTo>
                  <a:cubicBezTo>
                    <a:pt x="189781" y="365185"/>
                    <a:pt x="299049" y="425570"/>
                    <a:pt x="414068" y="465827"/>
                  </a:cubicBezTo>
                  <a:cubicBezTo>
                    <a:pt x="529087" y="506084"/>
                    <a:pt x="669985" y="517585"/>
                    <a:pt x="810883" y="52908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135435" y="1372078"/>
              <a:ext cx="5212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>
                  <a:solidFill>
                    <a:srgbClr val="FF6699"/>
                  </a:solidFill>
                  <a:latin typeface="+mj-lt"/>
                  <a:cs typeface="Times New Roman" pitchFamily="18" charset="0"/>
                </a:rPr>
                <a:t>m</a:t>
              </a:r>
              <a:r>
                <a:rPr lang="en-US" sz="2400" i="1" baseline="-25000" dirty="0" err="1" smtClean="0">
                  <a:solidFill>
                    <a:srgbClr val="FF6699"/>
                  </a:solidFill>
                  <a:latin typeface="+mj-lt"/>
                  <a:cs typeface="Times New Roman" pitchFamily="18" charset="0"/>
                </a:rPr>
                <a:t>S</a:t>
              </a:r>
              <a:endParaRPr lang="en-US" sz="2400" i="1" baseline="-25000" dirty="0">
                <a:solidFill>
                  <a:srgbClr val="FF6699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314879" y="2785080"/>
            <a:ext cx="795789" cy="662260"/>
            <a:chOff x="7314879" y="2785080"/>
            <a:chExt cx="795789" cy="662260"/>
          </a:xfrm>
        </p:grpSpPr>
        <p:sp>
          <p:nvSpPr>
            <p:cNvPr id="93" name="Freeform 92"/>
            <p:cNvSpPr/>
            <p:nvPr/>
          </p:nvSpPr>
          <p:spPr>
            <a:xfrm rot="20839403">
              <a:off x="7576021" y="2785080"/>
              <a:ext cx="534647" cy="529087"/>
            </a:xfrm>
            <a:custGeom>
              <a:avLst/>
              <a:gdLst>
                <a:gd name="connsiteX0" fmla="*/ 0 w 810883"/>
                <a:gd name="connsiteY0" fmla="*/ 0 h 529087"/>
                <a:gd name="connsiteX1" fmla="*/ 120770 w 810883"/>
                <a:gd name="connsiteY1" fmla="*/ 287547 h 529087"/>
                <a:gd name="connsiteX2" fmla="*/ 414068 w 810883"/>
                <a:gd name="connsiteY2" fmla="*/ 465827 h 529087"/>
                <a:gd name="connsiteX3" fmla="*/ 810883 w 810883"/>
                <a:gd name="connsiteY3" fmla="*/ 529087 h 52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883" h="529087">
                  <a:moveTo>
                    <a:pt x="0" y="0"/>
                  </a:moveTo>
                  <a:cubicBezTo>
                    <a:pt x="25879" y="104954"/>
                    <a:pt x="51759" y="209909"/>
                    <a:pt x="120770" y="287547"/>
                  </a:cubicBezTo>
                  <a:cubicBezTo>
                    <a:pt x="189781" y="365185"/>
                    <a:pt x="299049" y="425570"/>
                    <a:pt x="414068" y="465827"/>
                  </a:cubicBezTo>
                  <a:cubicBezTo>
                    <a:pt x="529087" y="506084"/>
                    <a:pt x="669985" y="517585"/>
                    <a:pt x="810883" y="52908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7314879" y="2985675"/>
              <a:ext cx="5405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>
                  <a:solidFill>
                    <a:srgbClr val="FF6699"/>
                  </a:solidFill>
                  <a:latin typeface="+mj-lt"/>
                  <a:cs typeface="Times New Roman" pitchFamily="18" charset="0"/>
                </a:rPr>
                <a:t>m</a:t>
              </a:r>
              <a:r>
                <a:rPr lang="en-US" sz="2400" i="1" baseline="-25000" dirty="0" err="1" smtClean="0">
                  <a:solidFill>
                    <a:srgbClr val="FF6699"/>
                  </a:solidFill>
                  <a:latin typeface="+mj-lt"/>
                  <a:cs typeface="Times New Roman" pitchFamily="18" charset="0"/>
                </a:rPr>
                <a:t>R</a:t>
              </a:r>
              <a:endParaRPr lang="en-US" sz="2400" i="1" baseline="-25000" dirty="0">
                <a:solidFill>
                  <a:srgbClr val="FF6699"/>
                </a:solidFill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-762000" y="3374831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095892" y="2915773"/>
            <a:ext cx="49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Ø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462160" y="1552576"/>
            <a:ext cx="49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Ø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124" y="1245854"/>
            <a:ext cx="2676876" cy="2720375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5051662" y="715748"/>
            <a:ext cx="3200892" cy="445868"/>
            <a:chOff x="5051662" y="715748"/>
            <a:chExt cx="3200892" cy="445868"/>
          </a:xfrm>
        </p:grpSpPr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1662" y="715748"/>
              <a:ext cx="594491" cy="445868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3262" y="715748"/>
              <a:ext cx="594491" cy="445868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4862" y="715748"/>
              <a:ext cx="594491" cy="445868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6462" y="715748"/>
              <a:ext cx="594491" cy="445868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8063" y="715748"/>
              <a:ext cx="594491" cy="445868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5048043" y="4032684"/>
            <a:ext cx="3230047" cy="620627"/>
            <a:chOff x="5048043" y="4032684"/>
            <a:chExt cx="3230047" cy="620627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7198" y="4105352"/>
              <a:ext cx="594491" cy="445868"/>
            </a:xfrm>
            <a:prstGeom prst="rect">
              <a:avLst/>
            </a:prstGeom>
          </p:spPr>
        </p:pic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28798" y="4105352"/>
              <a:ext cx="594491" cy="445868"/>
            </a:xfrm>
            <a:prstGeom prst="rect">
              <a:avLst/>
            </a:prstGeom>
          </p:spPr>
        </p:pic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0398" y="4105352"/>
              <a:ext cx="594491" cy="445868"/>
            </a:xfrm>
            <a:prstGeom prst="rect">
              <a:avLst/>
            </a:prstGeom>
          </p:spPr>
        </p:pic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998" y="4105352"/>
              <a:ext cx="594491" cy="445868"/>
            </a:xfrm>
            <a:prstGeom prst="rect">
              <a:avLst/>
            </a:prstGeom>
          </p:spPr>
        </p:pic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83599" y="4105352"/>
              <a:ext cx="594491" cy="445868"/>
            </a:xfrm>
            <a:prstGeom prst="rect">
              <a:avLst/>
            </a:prstGeom>
          </p:spPr>
        </p:pic>
        <p:grpSp>
          <p:nvGrpSpPr>
            <p:cNvPr id="14" name="Group 13"/>
            <p:cNvGrpSpPr/>
            <p:nvPr/>
          </p:nvGrpSpPr>
          <p:grpSpPr>
            <a:xfrm>
              <a:off x="5708073" y="4038600"/>
              <a:ext cx="637307" cy="614711"/>
              <a:chOff x="2353722" y="4200253"/>
              <a:chExt cx="637307" cy="614711"/>
            </a:xfrm>
          </p:grpSpPr>
          <p:sp>
            <p:nvSpPr>
              <p:cNvPr id="106" name="Rectangle 105"/>
              <p:cNvSpPr/>
              <p:nvPr/>
            </p:nvSpPr>
            <p:spPr>
              <a:xfrm>
                <a:off x="2353722" y="4200253"/>
                <a:ext cx="637307" cy="596751"/>
              </a:xfrm>
              <a:prstGeom prst="rect">
                <a:avLst/>
              </a:prstGeom>
              <a:solidFill>
                <a:schemeClr val="bg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9" name="Picture 108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22481" y="4546416"/>
                <a:ext cx="268548" cy="268548"/>
              </a:xfrm>
              <a:prstGeom prst="rect">
                <a:avLst/>
              </a:prstGeom>
            </p:spPr>
          </p:pic>
        </p:grpSp>
        <p:sp>
          <p:nvSpPr>
            <p:cNvPr id="114" name="Rectangle 113"/>
            <p:cNvSpPr/>
            <p:nvPr/>
          </p:nvSpPr>
          <p:spPr>
            <a:xfrm>
              <a:off x="5048043" y="4056560"/>
              <a:ext cx="637307" cy="596751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3" name="Picture 3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46068" y="4074374"/>
              <a:ext cx="433388" cy="4619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5" name="Rectangle 114"/>
            <p:cNvSpPr/>
            <p:nvPr/>
          </p:nvSpPr>
          <p:spPr>
            <a:xfrm>
              <a:off x="7036230" y="4032684"/>
              <a:ext cx="637307" cy="596751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2" name="Picture 3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112549" y="4074374"/>
              <a:ext cx="433388" cy="4619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1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0832" y="4188986"/>
              <a:ext cx="594491" cy="445868"/>
            </a:xfrm>
            <a:prstGeom prst="rect">
              <a:avLst/>
            </a:prstGeom>
          </p:spPr>
        </p:pic>
        <p:pic>
          <p:nvPicPr>
            <p:cNvPr id="110" name="Picture 10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1399" y="4096615"/>
              <a:ext cx="275063" cy="272914"/>
            </a:xfrm>
            <a:prstGeom prst="rect">
              <a:avLst/>
            </a:prstGeom>
          </p:spPr>
        </p:pic>
      </p:grpSp>
      <p:grpSp>
        <p:nvGrpSpPr>
          <p:cNvPr id="116" name="Group 115"/>
          <p:cNvGrpSpPr/>
          <p:nvPr/>
        </p:nvGrpSpPr>
        <p:grpSpPr>
          <a:xfrm>
            <a:off x="661368" y="5971025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Straight Arrow Connector 117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9" name="Group 118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136" name="Straight Connector 135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0" name="TextBox 119"/>
            <p:cNvSpPr txBox="1"/>
            <p:nvPr/>
          </p:nvSpPr>
          <p:spPr>
            <a:xfrm>
              <a:off x="201953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75044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46463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193172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90682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62175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350015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07480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93414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317394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721958" y="6032816"/>
              <a:ext cx="41870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453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10" dur="2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path" presetSubtype="0" repeatCount="435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3.9565E-6 C 5.55556E-7 -0.09879 0.06007 -0.17931 0.13385 -0.17931 C 0.20833 -0.17931 0.2684 -0.09879 0.2684 -3.9565E-6 C 0.2684 0.0988 0.20833 0.17839 0.13385 0.17839 C 0.06007 0.17839 5.55556E-7 0.0988 5.55556E-7 -3.9565E-6 Z " pathEditMode="relative" rAng="16200000" ptsTypes="fffff">
                                      <p:cBhvr>
                                        <p:cTn id="16" dur="5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2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00"/>
                            </p:stCondLst>
                            <p:childTnLst>
                              <p:par>
                                <p:cTn id="32" presetID="10" presetClass="exit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6" presetClass="entr" presetSubtype="3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6" presetClass="entr" presetSubtype="3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000"/>
                            </p:stCondLst>
                            <p:childTnLst>
                              <p:par>
                                <p:cTn id="12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500"/>
                            </p:stCondLst>
                            <p:childTnLst>
                              <p:par>
                                <p:cTn id="131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2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6" grpId="0" animBg="1"/>
      <p:bldP spid="6" grpId="1" animBg="1"/>
      <p:bldP spid="231" grpId="0" animBg="1"/>
      <p:bldP spid="252" grpId="0" animBg="1"/>
      <p:bldP spid="252" grpId="1" animBg="1"/>
      <p:bldP spid="9" grpId="0" animBg="1"/>
      <p:bldP spid="13" grpId="0"/>
      <p:bldP spid="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3742792" y="2650732"/>
            <a:ext cx="2425518" cy="808866"/>
            <a:chOff x="519630" y="1264049"/>
            <a:chExt cx="3194382" cy="1065271"/>
          </a:xfrm>
        </p:grpSpPr>
        <p:grpSp>
          <p:nvGrpSpPr>
            <p:cNvPr id="69" name="Group 68"/>
            <p:cNvGrpSpPr/>
            <p:nvPr/>
          </p:nvGrpSpPr>
          <p:grpSpPr>
            <a:xfrm>
              <a:off x="519630" y="1582869"/>
              <a:ext cx="3194382" cy="746451"/>
              <a:chOff x="533259" y="5713122"/>
              <a:chExt cx="3194382" cy="7464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4" name="Straight Arrow Connector 73"/>
              <p:cNvCxnSpPr/>
              <p:nvPr/>
            </p:nvCxnSpPr>
            <p:spPr>
              <a:xfrm>
                <a:off x="550528" y="5949195"/>
                <a:ext cx="2848858" cy="1987"/>
              </a:xfrm>
              <a:prstGeom prst="straightConnector1">
                <a:avLst/>
              </a:prstGeom>
              <a:ln w="28575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" name="Group 74"/>
              <p:cNvGrpSpPr/>
              <p:nvPr/>
            </p:nvGrpSpPr>
            <p:grpSpPr>
              <a:xfrm>
                <a:off x="727809" y="5873630"/>
                <a:ext cx="2159096" cy="159185"/>
                <a:chOff x="2212675" y="3537308"/>
                <a:chExt cx="1616046" cy="152400"/>
              </a:xfrm>
            </p:grpSpPr>
            <p:cxnSp>
              <p:nvCxnSpPr>
                <p:cNvPr id="80" name="Straight Connector 79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TextBox 75"/>
              <p:cNvSpPr txBox="1"/>
              <p:nvPr/>
            </p:nvSpPr>
            <p:spPr>
              <a:xfrm>
                <a:off x="1984197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696223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33259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269866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994" y="1264049"/>
              <a:ext cx="505115" cy="386729"/>
            </a:xfrm>
            <a:prstGeom prst="rect">
              <a:avLst/>
            </a:prstGeom>
          </p:spPr>
        </p:pic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2431" y="1264049"/>
              <a:ext cx="505115" cy="386729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0451" y="1264049"/>
              <a:ext cx="505115" cy="386729"/>
            </a:xfrm>
            <a:prstGeom prst="rect">
              <a:avLst/>
            </a:prstGeom>
          </p:spPr>
        </p:pic>
      </p:grp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grpSp>
        <p:nvGrpSpPr>
          <p:cNvPr id="6" name="Group 5"/>
          <p:cNvGrpSpPr/>
          <p:nvPr/>
        </p:nvGrpSpPr>
        <p:grpSpPr>
          <a:xfrm>
            <a:off x="6263835" y="2590800"/>
            <a:ext cx="2694432" cy="2590800"/>
            <a:chOff x="4800600" y="1475463"/>
            <a:chExt cx="3962400" cy="3809999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64" r="4338" b="16508"/>
            <a:stretch/>
          </p:blipFill>
          <p:spPr bwMode="auto">
            <a:xfrm>
              <a:off x="4800600" y="1475463"/>
              <a:ext cx="3962400" cy="3809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4989399" y="489726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8305800" y="335617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8009809" y="3356176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7679163" y="338110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5982559" y="398955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7308639" y="341416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987164" y="3483877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740852" y="356494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6456546" y="3700918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6234495" y="3813019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5753886" y="4180241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5547825" y="4335710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5356851" y="4518097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5196300" y="4679469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14631" y="4079983"/>
            <a:ext cx="2461981" cy="1101617"/>
            <a:chOff x="1126143" y="555808"/>
            <a:chExt cx="2461981" cy="1101617"/>
          </a:xfrm>
        </p:grpSpPr>
        <p:grpSp>
          <p:nvGrpSpPr>
            <p:cNvPr id="86" name="Group 85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90" name="Picture 2"/>
              <p:cNvPicPr>
                <a:picLocks noChangeAspect="1" noChangeArrowheads="1" noCrop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1" name="Picture 3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2" name="Freeform 91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417184" y="2209800"/>
            <a:ext cx="2352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Outcome vs. frequency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0524" y="3821668"/>
            <a:ext cx="164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Interconversion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35192" y="2209800"/>
            <a:ext cx="219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Seeming randomness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46974" y="2211091"/>
            <a:ext cx="2443440" cy="12485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633172" y="3759114"/>
            <a:ext cx="2443440" cy="15533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189643" y="2209800"/>
            <a:ext cx="2768624" cy="3102621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3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553313" y="5031300"/>
            <a:ext cx="1773054" cy="353943"/>
            <a:chOff x="1553313" y="5031300"/>
            <a:chExt cx="1773054" cy="353943"/>
          </a:xfrm>
        </p:grpSpPr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 descr="C:\Users\dliao\Documents\My Notebook\Physics\UCSF PostDoc\Tlsty Journal Club\PersisterJournalClub20110131\ToxinSymbol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5143" y="5106095"/>
              <a:ext cx="284397" cy="2169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48077" y="5031300"/>
              <a:ext cx="147829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700" i="1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535560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Rectangle 81"/>
          <p:cNvSpPr/>
          <p:nvPr/>
        </p:nvSpPr>
        <p:spPr>
          <a:xfrm>
            <a:off x="2697790" y="4772981"/>
            <a:ext cx="373506" cy="2962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62617" y="3869700"/>
            <a:ext cx="1724112" cy="353943"/>
            <a:chOff x="1562617" y="3869700"/>
            <a:chExt cx="1724112" cy="353943"/>
          </a:xfrm>
        </p:grpSpPr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 descr="C:\Users\dliao\Documents\My Notebook\Physics\UCSF PostDoc\Tlsty Journal Club\PersisterJournalClub20110131\ToxinSymbol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4447" y="3950916"/>
              <a:ext cx="284397" cy="2169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857381" y="3869700"/>
              <a:ext cx="138211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188445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6710" y="419082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2714345" y="3463432"/>
            <a:ext cx="525146" cy="436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1547524" y="2642053"/>
            <a:ext cx="1724112" cy="353943"/>
            <a:chOff x="1547524" y="2642053"/>
            <a:chExt cx="1724112" cy="353943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 descr="C:\Users\dliao\Documents\My Notebook\Physics\UCSF PostDoc\Tlsty Journal Club\PersisterJournalClub20110131\ToxinSymbol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9354" y="2713131"/>
              <a:ext cx="284397" cy="2169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842288" y="2642053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63514" y="6120402"/>
            <a:ext cx="1724112" cy="353943"/>
            <a:chOff x="1563514" y="6120402"/>
            <a:chExt cx="1724112" cy="353943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 descr="C:\Users\dliao\Documents\My Notebook\Physics\UCSF PostDoc\Tlsty Journal Club\PersisterJournalClub20110131\ToxinSymbol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5344" y="6195197"/>
              <a:ext cx="284397" cy="2169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1858278" y="6120402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234477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252319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3881" y="251947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3749830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427" y="3752214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2770857" y="2954375"/>
            <a:ext cx="411893" cy="298699"/>
            <a:chOff x="2770857" y="2954375"/>
            <a:chExt cx="411893" cy="298699"/>
          </a:xfrm>
        </p:grpSpPr>
        <p:pic>
          <p:nvPicPr>
            <p:cNvPr id="60" name="Picture 2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4575" y="2954375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0857" y="3103059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82730" y="3099342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905840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923878" y="4265836"/>
            <a:ext cx="324408" cy="644691"/>
            <a:chOff x="923878" y="4265836"/>
            <a:chExt cx="324408" cy="644691"/>
          </a:xfrm>
        </p:grpSpPr>
        <p:sp>
          <p:nvSpPr>
            <p:cNvPr id="78" name="Rectangle 77"/>
            <p:cNvSpPr/>
            <p:nvPr/>
          </p:nvSpPr>
          <p:spPr>
            <a:xfrm>
              <a:off x="923878" y="4265836"/>
              <a:ext cx="324408" cy="52477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14306">
              <a:off x="971251" y="4680865"/>
              <a:ext cx="229662" cy="22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8" name="Group 117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20" name="Group 119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24" name="Picture 2"/>
              <p:cNvPicPr>
                <a:picLocks noChangeAspect="1" noChangeArrowheads="1" noCrop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7" name="Picture 3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8" name="Freeform 127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29" name="Freeform 128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0" name="Freeform 129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1" name="Freeform 130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3" name="Freeform 132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22" name="TextBox 121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218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repeatCount="8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2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4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600"/>
                            </p:stCondLst>
                            <p:childTnLst>
                              <p:par>
                                <p:cTn id="140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2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1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3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"/>
                            </p:stCondLst>
                            <p:childTnLst>
                              <p:par>
                                <p:cTn id="1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60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7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8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900"/>
                            </p:stCondLst>
                            <p:childTnLst>
                              <p:par>
                                <p:cTn id="1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0"/>
                            </p:stCondLst>
                            <p:childTnLst>
                              <p:par>
                                <p:cTn id="202" presetID="47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500"/>
                            </p:stCondLst>
                            <p:childTnLst>
                              <p:par>
                                <p:cTn id="212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0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100"/>
                            </p:stCondLst>
                            <p:childTnLst>
                              <p:par>
                                <p:cTn id="2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4200"/>
                            </p:stCondLst>
                            <p:childTnLst>
                              <p:par>
                                <p:cTn id="2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4300"/>
                            </p:stCondLst>
                            <p:childTnLst>
                              <p:par>
                                <p:cTn id="228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4800"/>
                            </p:stCondLst>
                            <p:childTnLst>
                              <p:par>
                                <p:cTn id="2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00"/>
                            </p:stCondLst>
                            <p:childTnLst>
                              <p:par>
                                <p:cTn id="235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47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83" grpId="0" animBg="1"/>
      <p:bldP spid="83" grpId="1" animBg="1"/>
      <p:bldP spid="83" grpId="2" animBg="1"/>
      <p:bldP spid="77" grpId="0" animBg="1"/>
      <p:bldP spid="21" grpId="0" animBg="1"/>
      <p:bldP spid="38" grpId="0"/>
      <p:bldP spid="39" grpId="0"/>
      <p:bldP spid="89" grpId="0"/>
      <p:bldP spid="95" grpId="0"/>
      <p:bldP spid="5120" grpId="0"/>
      <p:bldP spid="98" grpId="0"/>
      <p:bldP spid="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5535465" y="948859"/>
            <a:ext cx="1793451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507992" y="839262"/>
            <a:ext cx="1010412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53313" y="5031300"/>
            <a:ext cx="1773054" cy="353943"/>
            <a:chOff x="1553313" y="5031300"/>
            <a:chExt cx="1773054" cy="353943"/>
          </a:xfrm>
        </p:grpSpPr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48077" y="5031300"/>
              <a:ext cx="147829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700" i="1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535560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Rectangle 81"/>
          <p:cNvSpPr/>
          <p:nvPr/>
        </p:nvSpPr>
        <p:spPr>
          <a:xfrm>
            <a:off x="2697790" y="4772981"/>
            <a:ext cx="373506" cy="2962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62617" y="3869700"/>
            <a:ext cx="1724112" cy="353943"/>
            <a:chOff x="1562617" y="3869700"/>
            <a:chExt cx="1724112" cy="353943"/>
          </a:xfrm>
        </p:grpSpPr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857381" y="3869700"/>
              <a:ext cx="138211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188445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6710" y="419082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2714345" y="3463432"/>
            <a:ext cx="525146" cy="436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1547524" y="2642053"/>
            <a:ext cx="1724112" cy="353943"/>
            <a:chOff x="1547524" y="2642053"/>
            <a:chExt cx="1724112" cy="353943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842288" y="2642053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63514" y="6120402"/>
            <a:ext cx="1724112" cy="353943"/>
            <a:chOff x="1563514" y="6120402"/>
            <a:chExt cx="1724112" cy="353943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1858278" y="6120402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234477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252319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3881" y="251947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3749830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427" y="3752214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2770857" y="2954375"/>
            <a:ext cx="411893" cy="298699"/>
            <a:chOff x="2770857" y="2954375"/>
            <a:chExt cx="411893" cy="298699"/>
          </a:xfrm>
        </p:grpSpPr>
        <p:pic>
          <p:nvPicPr>
            <p:cNvPr id="60" name="Picture 2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4575" y="2954375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0857" y="3103059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82730" y="3099342"/>
              <a:ext cx="200020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905840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923878" y="4265836"/>
            <a:ext cx="324408" cy="644691"/>
            <a:chOff x="923878" y="4265836"/>
            <a:chExt cx="324408" cy="644691"/>
          </a:xfrm>
        </p:grpSpPr>
        <p:sp>
          <p:nvSpPr>
            <p:cNvPr id="78" name="Rectangle 77"/>
            <p:cNvSpPr/>
            <p:nvPr/>
          </p:nvSpPr>
          <p:spPr>
            <a:xfrm>
              <a:off x="923878" y="4265836"/>
              <a:ext cx="324408" cy="52477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14306">
              <a:off x="971251" y="4680865"/>
              <a:ext cx="229662" cy="22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6" name="Oval 115"/>
          <p:cNvSpPr/>
          <p:nvPr/>
        </p:nvSpPr>
        <p:spPr>
          <a:xfrm>
            <a:off x="3071296" y="5488746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6366164" y="748145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3080734" y="4907171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5303402" y="724595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4602646" y="608769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Killed</a:t>
            </a:r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27" name="Group 126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31" name="Picture 2"/>
              <p:cNvPicPr>
                <a:picLocks noChangeAspect="1" noChangeArrowheads="1" noCrop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2" name="Picture 3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3" name="Freeform 132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4" name="Freeform 133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5" name="Freeform 134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7" name="Freeform 136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133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path" presetSubtype="0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6" grpId="1" animBg="1"/>
      <p:bldP spid="116" grpId="2" animBg="1"/>
      <p:bldP spid="117" grpId="0" animBg="1"/>
      <p:bldP spid="117" grpId="1" animBg="1"/>
      <p:bldP spid="118" grpId="0" animBg="1"/>
      <p:bldP spid="118" grpId="1" animBg="1"/>
      <p:bldP spid="120" grpId="0" animBg="1"/>
      <p:bldP spid="120" grpId="1" animBg="1"/>
      <p:bldP spid="1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5535465" y="948859"/>
            <a:ext cx="1792936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530852" y="839262"/>
            <a:ext cx="1001268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53313" y="5031300"/>
            <a:ext cx="1773054" cy="353943"/>
            <a:chOff x="1553313" y="5031300"/>
            <a:chExt cx="1773054" cy="353943"/>
          </a:xfrm>
        </p:grpSpPr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48077" y="5031300"/>
              <a:ext cx="147829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700" i="1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535560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Rectangle 81"/>
          <p:cNvSpPr/>
          <p:nvPr/>
        </p:nvSpPr>
        <p:spPr>
          <a:xfrm>
            <a:off x="2697790" y="4772981"/>
            <a:ext cx="373506" cy="2962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62617" y="3869700"/>
            <a:ext cx="1724112" cy="353943"/>
            <a:chOff x="1562617" y="3869700"/>
            <a:chExt cx="1724112" cy="353943"/>
          </a:xfrm>
        </p:grpSpPr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857381" y="3869700"/>
              <a:ext cx="138211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188445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6710" y="419082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2714345" y="3463432"/>
            <a:ext cx="525146" cy="436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1547524" y="2642053"/>
            <a:ext cx="1724112" cy="353943"/>
            <a:chOff x="1547524" y="2642053"/>
            <a:chExt cx="1724112" cy="353943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842288" y="2642053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63514" y="6120402"/>
            <a:ext cx="1724112" cy="353943"/>
            <a:chOff x="1563514" y="6120402"/>
            <a:chExt cx="1724112" cy="353943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1858278" y="6120402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34477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52319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4272" y="251947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374983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818" y="3752214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2771248" y="2954375"/>
            <a:ext cx="411111" cy="298699"/>
            <a:chOff x="2771248" y="2954375"/>
            <a:chExt cx="411111" cy="298699"/>
          </a:xfrm>
        </p:grpSpPr>
        <p:pic>
          <p:nvPicPr>
            <p:cNvPr id="60" name="Picture 2"/>
            <p:cNvPicPr>
              <a:picLocks noChangeAspect="1" noChangeArrowheads="1" noCrop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4966" y="2954375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/>
            <p:cNvPicPr>
              <a:picLocks noChangeAspect="1" noChangeArrowheads="1" noCrop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1248" y="3103059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/>
            <p:cNvPicPr>
              <a:picLocks noChangeAspect="1" noChangeArrowheads="1" noCrop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83121" y="3099342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682" y="490584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923878" y="4265836"/>
            <a:ext cx="324408" cy="644691"/>
            <a:chOff x="923878" y="4265836"/>
            <a:chExt cx="324408" cy="644691"/>
          </a:xfrm>
        </p:grpSpPr>
        <p:sp>
          <p:nvSpPr>
            <p:cNvPr id="78" name="Rectangle 77"/>
            <p:cNvSpPr/>
            <p:nvPr/>
          </p:nvSpPr>
          <p:spPr>
            <a:xfrm>
              <a:off x="923878" y="4265836"/>
              <a:ext cx="324408" cy="52477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14306">
              <a:off x="971251" y="4680865"/>
              <a:ext cx="229662" cy="22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6" name="Rectangle 115"/>
          <p:cNvSpPr/>
          <p:nvPr/>
        </p:nvSpPr>
        <p:spPr>
          <a:xfrm>
            <a:off x="6523001" y="6205002"/>
            <a:ext cx="1751099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5499781" y="6095405"/>
            <a:ext cx="987536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4602646" y="608769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Killed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146611" y="5874662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Expansion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3080734" y="4907171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6351826" y="5973855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3054929" y="4216510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B0F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360445" y="5947207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B0F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31" name="Group 130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35" name="Picture 2"/>
              <p:cNvPicPr>
                <a:picLocks noChangeAspect="1" noChangeArrowheads="1" noCrop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6" name="Picture 3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7" name="Freeform 136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9" name="Freeform 138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0" name="Freeform 139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1" name="Freeform 140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2" name="Freeform 141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33" name="TextBox 132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973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path" presetSubtype="0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1" grpId="0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5535465" y="948859"/>
            <a:ext cx="1792936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530852" y="839262"/>
            <a:ext cx="1001268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53313" y="5031300"/>
            <a:ext cx="1773054" cy="353943"/>
            <a:chOff x="1553313" y="5031300"/>
            <a:chExt cx="1773054" cy="353943"/>
          </a:xfrm>
        </p:grpSpPr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48077" y="5031300"/>
              <a:ext cx="147829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700" i="1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535560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Rectangle 81"/>
          <p:cNvSpPr/>
          <p:nvPr/>
        </p:nvSpPr>
        <p:spPr>
          <a:xfrm>
            <a:off x="2697790" y="4772981"/>
            <a:ext cx="373506" cy="2962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62617" y="3869700"/>
            <a:ext cx="1724112" cy="353943"/>
            <a:chOff x="1562617" y="3869700"/>
            <a:chExt cx="1724112" cy="353943"/>
          </a:xfrm>
        </p:grpSpPr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857381" y="3869700"/>
              <a:ext cx="138211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188445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6710" y="419082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2714345" y="3463432"/>
            <a:ext cx="525146" cy="436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0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r="4338" b="16508"/>
          <a:stretch/>
        </p:blipFill>
        <p:spPr bwMode="auto">
          <a:xfrm>
            <a:off x="4800600" y="1475463"/>
            <a:ext cx="39624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1547524" y="2642053"/>
            <a:ext cx="1724112" cy="353943"/>
            <a:chOff x="1547524" y="2642053"/>
            <a:chExt cx="1724112" cy="353943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842288" y="2642053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63514" y="6120402"/>
            <a:ext cx="1724112" cy="353943"/>
            <a:chOff x="1563514" y="6120402"/>
            <a:chExt cx="1724112" cy="353943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1858278" y="6120402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34477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52319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4272" y="251947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374983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818" y="3752214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2771248" y="2954375"/>
            <a:ext cx="411111" cy="298699"/>
            <a:chOff x="2771248" y="2954375"/>
            <a:chExt cx="411111" cy="298699"/>
          </a:xfrm>
        </p:grpSpPr>
        <p:pic>
          <p:nvPicPr>
            <p:cNvPr id="60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4966" y="2954375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1248" y="3103059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83121" y="3099342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682" y="490584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923878" y="4265836"/>
            <a:ext cx="324408" cy="644691"/>
            <a:chOff x="923878" y="4265836"/>
            <a:chExt cx="324408" cy="644691"/>
          </a:xfrm>
        </p:grpSpPr>
        <p:sp>
          <p:nvSpPr>
            <p:cNvPr id="78" name="Rectangle 77"/>
            <p:cNvSpPr/>
            <p:nvPr/>
          </p:nvSpPr>
          <p:spPr>
            <a:xfrm>
              <a:off x="923878" y="4265836"/>
              <a:ext cx="324408" cy="52477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14306">
              <a:off x="971251" y="4680865"/>
              <a:ext cx="229662" cy="22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21" name="TextBox 5120"/>
              <p:cNvSpPr txBox="1"/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21" name="TextBox 5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TextBox 5122"/>
          <p:cNvSpPr txBox="1"/>
          <p:nvPr/>
        </p:nvSpPr>
        <p:spPr>
          <a:xfrm>
            <a:off x="4413584" y="13693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1.0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13584" y="21147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413584" y="2845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413584" y="36202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13584" y="435105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88310" y="50964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35680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9320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0.4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1989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0.6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0182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0.8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391728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1.0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119" name="Straight Connector 118"/>
          <p:cNvCxnSpPr/>
          <p:nvPr/>
        </p:nvCxnSpPr>
        <p:spPr>
          <a:xfrm>
            <a:off x="4896979" y="2301994"/>
            <a:ext cx="3713621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>
            <a:off x="3276735" y="3249452"/>
            <a:ext cx="19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Sensitized fraction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9500" y="5498068"/>
            <a:ext cx="29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Population expansion fraction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523001" y="6205002"/>
            <a:ext cx="1751099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5499781" y="6095405"/>
            <a:ext cx="987536" cy="342576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15000" y="2133600"/>
            <a:ext cx="15680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ambria Math" pitchFamily="18" charset="0"/>
                <a:ea typeface="Cambria Math" pitchFamily="18" charset="0"/>
              </a:rPr>
              <a:t>&gt;</a:t>
            </a:r>
            <a:endParaRPr lang="en-US" sz="14400" dirty="0">
              <a:solidFill>
                <a:schemeClr val="bg2">
                  <a:lumMod val="40000"/>
                  <a:lumOff val="6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02646" y="608769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Killed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146611" y="5874662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Expansion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3071296" y="5488746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3080734" y="4907171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27" name="Group 126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31" name="Picture 2"/>
              <p:cNvPicPr>
                <a:picLocks noChangeAspect="1" noChangeArrowheads="1" noCrop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2" name="Picture 3"/>
              <p:cNvPicPr>
                <a:picLocks noChangeAspect="1" noChangeArrowheads="1" noCrop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3" name="Freeform 132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4" name="Freeform 133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5" name="Freeform 134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7" name="Freeform 136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3048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4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5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42" presetClass="path" presetSubtype="0" repeatCount="indefinite" accel="52000" decel="48000" autoRev="1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repeatCount="indefinite" accel="52000" decel="48000" autoRev="1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2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5" grpId="0" animBg="1"/>
      <p:bldP spid="5121" grpId="0"/>
      <p:bldP spid="102" grpId="0"/>
      <p:bldP spid="103" grpId="0"/>
      <p:bldP spid="5123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4" grpId="0"/>
      <p:bldP spid="15" grpId="0"/>
      <p:bldP spid="116" grpId="0" animBg="1"/>
      <p:bldP spid="117" grpId="0" animBg="1"/>
      <p:bldP spid="11" grpId="0"/>
      <p:bldP spid="11" grpId="1"/>
      <p:bldP spid="13" grpId="0"/>
      <p:bldP spid="13" grpId="1"/>
      <p:bldP spid="118" grpId="0"/>
      <p:bldP spid="118" grpId="1"/>
      <p:bldP spid="118" grpId="2"/>
      <p:bldP spid="120" grpId="0" animBg="1"/>
      <p:bldP spid="120" grpId="1" animBg="1"/>
      <p:bldP spid="120" grpId="2" animBg="1"/>
      <p:bldP spid="121" grpId="0" animBg="1"/>
      <p:bldP spid="121" grpId="1" animBg="1"/>
      <p:bldP spid="121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sosceles Triangle 86"/>
          <p:cNvSpPr/>
          <p:nvPr/>
        </p:nvSpPr>
        <p:spPr>
          <a:xfrm flipV="1">
            <a:off x="4906875" y="1551966"/>
            <a:ext cx="3703725" cy="3729176"/>
          </a:xfrm>
          <a:prstGeom prst="triangle">
            <a:avLst>
              <a:gd name="adj" fmla="val 0"/>
            </a:avLst>
          </a:prstGeom>
          <a:gradFill flip="none" rotWithShape="1">
            <a:gsLst>
              <a:gs pos="0">
                <a:srgbClr val="FFC000">
                  <a:alpha val="25000"/>
                </a:srgbClr>
              </a:gs>
              <a:gs pos="100000">
                <a:schemeClr val="bg2">
                  <a:alpha val="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1553313" y="5031300"/>
            <a:ext cx="1773054" cy="353943"/>
            <a:chOff x="1553313" y="5031300"/>
            <a:chExt cx="1773054" cy="353943"/>
          </a:xfrm>
        </p:grpSpPr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48077" y="5031300"/>
              <a:ext cx="147829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700" i="1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008" y="5355606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Rectangle 81"/>
          <p:cNvSpPr/>
          <p:nvPr/>
        </p:nvSpPr>
        <p:spPr>
          <a:xfrm>
            <a:off x="2697790" y="4772981"/>
            <a:ext cx="373506" cy="2962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62617" y="3869700"/>
            <a:ext cx="1724112" cy="353943"/>
            <a:chOff x="1562617" y="3869700"/>
            <a:chExt cx="1724112" cy="353943"/>
          </a:xfrm>
        </p:grpSpPr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857381" y="3869700"/>
              <a:ext cx="1382110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 (</a:t>
              </a:r>
              <a:r>
                <a:rPr lang="en-US" sz="1700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291" y="4188445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6710" y="4190829"/>
            <a:ext cx="200020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2714345" y="3463432"/>
            <a:ext cx="525146" cy="436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0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r="4338" b="16508"/>
          <a:stretch/>
        </p:blipFill>
        <p:spPr bwMode="auto">
          <a:xfrm>
            <a:off x="4800600" y="1475463"/>
            <a:ext cx="39624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1547524" y="2642053"/>
            <a:ext cx="1724112" cy="353943"/>
            <a:chOff x="1547524" y="2642053"/>
            <a:chExt cx="1724112" cy="353943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842288" y="2642053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63514" y="6120402"/>
            <a:ext cx="1724112" cy="353943"/>
            <a:chOff x="1563514" y="6120402"/>
            <a:chExt cx="1724112" cy="353943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1858278" y="6120402"/>
              <a:ext cx="808235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Cell kill</a:t>
              </a:r>
              <a:endParaRPr lang="en-US" sz="17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34477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52319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4272" y="251947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374983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818" y="3752214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2771248" y="2954375"/>
            <a:ext cx="411111" cy="298699"/>
            <a:chOff x="2771248" y="2954375"/>
            <a:chExt cx="411111" cy="298699"/>
          </a:xfrm>
        </p:grpSpPr>
        <p:pic>
          <p:nvPicPr>
            <p:cNvPr id="60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4966" y="2954375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771248" y="3103059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/>
            <p:cNvPicPr>
              <a:picLocks noChangeAspect="1" noChangeArrowheads="1" noCrop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83121" y="3099342"/>
              <a:ext cx="199238" cy="150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682" y="490584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923878" y="4265836"/>
            <a:ext cx="324408" cy="644691"/>
            <a:chOff x="923878" y="4265836"/>
            <a:chExt cx="324408" cy="644691"/>
          </a:xfrm>
        </p:grpSpPr>
        <p:sp>
          <p:nvSpPr>
            <p:cNvPr id="78" name="Rectangle 77"/>
            <p:cNvSpPr/>
            <p:nvPr/>
          </p:nvSpPr>
          <p:spPr>
            <a:xfrm>
              <a:off x="923878" y="4265836"/>
              <a:ext cx="324408" cy="52477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14306">
              <a:off x="971251" y="4680865"/>
              <a:ext cx="229662" cy="22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21" name="TextBox 5120"/>
              <p:cNvSpPr txBox="1"/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21" name="TextBox 5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TextBox 5122"/>
          <p:cNvSpPr txBox="1"/>
          <p:nvPr/>
        </p:nvSpPr>
        <p:spPr>
          <a:xfrm>
            <a:off x="4413584" y="13693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1.0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13584" y="21147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413584" y="2845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413584" y="36202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13584" y="435105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88310" y="50964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35680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9320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0.4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1989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0.6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0182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0.8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391728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1.0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127" name="Straight Connector 5126"/>
          <p:cNvCxnSpPr/>
          <p:nvPr/>
        </p:nvCxnSpPr>
        <p:spPr>
          <a:xfrm>
            <a:off x="7090195" y="1554034"/>
            <a:ext cx="0" cy="3712685"/>
          </a:xfrm>
          <a:prstGeom prst="line">
            <a:avLst/>
          </a:prstGeom>
          <a:ln w="28575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896979" y="2301994"/>
            <a:ext cx="3713621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>
            <a:spLocks noChangeAspect="1"/>
          </p:cNvSpPr>
          <p:nvPr/>
        </p:nvSpPr>
        <p:spPr>
          <a:xfrm>
            <a:off x="6987164" y="2196425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3276735" y="3249452"/>
            <a:ext cx="19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Sensitized fraction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9500" y="5498068"/>
            <a:ext cx="29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Population expansion fraction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3058311" y="4296160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00B0F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3080734" y="4907171"/>
            <a:ext cx="464126" cy="464126"/>
          </a:xfrm>
          <a:prstGeom prst="ellipse">
            <a:avLst/>
          </a:prstGeom>
          <a:gradFill flip="none" rotWithShape="1">
            <a:gsLst>
              <a:gs pos="0">
                <a:srgbClr val="92D050">
                  <a:alpha val="75000"/>
                </a:srgb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27" name="Group 126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31" name="Picture 2"/>
              <p:cNvPicPr>
                <a:picLocks noChangeAspect="1" noChangeArrowheads="1" noCrop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2" name="Picture 3"/>
              <p:cNvPicPr>
                <a:picLocks noChangeAspect="1" noChangeArrowheads="1" noCrop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3" name="Freeform 132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4" name="Freeform 133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5" name="Freeform 134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7" name="Freeform 136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241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repeatCount="indefinite" accel="52000" decel="48000" autoRev="1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repeatCount="indefinite" accel="52000" decel="48000" autoRev="1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2.22222E-6 L 0.06598 0.0004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5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"/>
                            </p:stCondLst>
                            <p:childTnLst>
                              <p:par>
                                <p:cTn id="2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50"/>
                            </p:stCondLst>
                            <p:childTnLst>
                              <p:par>
                                <p:cTn id="36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50" tmFilter="0, 0; .2, .5; .8, .5; 1, 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25" autoRev="1" fill="hold"/>
                                        <p:tgtEl>
                                          <p:spTgt spid="5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7" grpId="1" animBg="1"/>
      <p:bldP spid="5121" grpId="0"/>
      <p:bldP spid="126" grpId="0" animBg="1"/>
      <p:bldP spid="120" grpId="0" animBg="1"/>
      <p:bldP spid="120" grpId="1" animBg="1"/>
      <p:bldP spid="120" grpId="2" animBg="1"/>
      <p:bldP spid="121" grpId="0" animBg="1"/>
      <p:bldP spid="121" grpId="1" animBg="1"/>
      <p:bldP spid="121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r="4338" b="16508"/>
          <a:stretch/>
        </p:blipFill>
        <p:spPr bwMode="auto">
          <a:xfrm>
            <a:off x="4800600" y="1475463"/>
            <a:ext cx="39624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3" name="Freeform 5132"/>
          <p:cNvSpPr/>
          <p:nvPr/>
        </p:nvSpPr>
        <p:spPr>
          <a:xfrm>
            <a:off x="4886325" y="2046963"/>
            <a:ext cx="3714750" cy="3214688"/>
          </a:xfrm>
          <a:custGeom>
            <a:avLst/>
            <a:gdLst>
              <a:gd name="connsiteX0" fmla="*/ 0 w 3714750"/>
              <a:gd name="connsiteY0" fmla="*/ 3240948 h 3240948"/>
              <a:gd name="connsiteX1" fmla="*/ 914400 w 3714750"/>
              <a:gd name="connsiteY1" fmla="*/ 1397860 h 3240948"/>
              <a:gd name="connsiteX2" fmla="*/ 2343150 w 3714750"/>
              <a:gd name="connsiteY2" fmla="*/ 183423 h 3240948"/>
              <a:gd name="connsiteX3" fmla="*/ 3714750 w 3714750"/>
              <a:gd name="connsiteY3" fmla="*/ 26260 h 3240948"/>
              <a:gd name="connsiteX0" fmla="*/ 0 w 3714750"/>
              <a:gd name="connsiteY0" fmla="*/ 3224482 h 3224482"/>
              <a:gd name="connsiteX1" fmla="*/ 914400 w 3714750"/>
              <a:gd name="connsiteY1" fmla="*/ 1381394 h 3224482"/>
              <a:gd name="connsiteX2" fmla="*/ 2198499 w 3714750"/>
              <a:gd name="connsiteY2" fmla="*/ 259947 h 3224482"/>
              <a:gd name="connsiteX3" fmla="*/ 3714750 w 3714750"/>
              <a:gd name="connsiteY3" fmla="*/ 9794 h 3224482"/>
              <a:gd name="connsiteX0" fmla="*/ 0 w 3714750"/>
              <a:gd name="connsiteY0" fmla="*/ 3220027 h 3220027"/>
              <a:gd name="connsiteX1" fmla="*/ 914400 w 3714750"/>
              <a:gd name="connsiteY1" fmla="*/ 1376939 h 3220027"/>
              <a:gd name="connsiteX2" fmla="*/ 2198499 w 3714750"/>
              <a:gd name="connsiteY2" fmla="*/ 255492 h 3220027"/>
              <a:gd name="connsiteX3" fmla="*/ 3714750 w 3714750"/>
              <a:gd name="connsiteY3" fmla="*/ 5339 h 3220027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3214688">
                <a:moveTo>
                  <a:pt x="0" y="3214688"/>
                </a:moveTo>
                <a:cubicBezTo>
                  <a:pt x="261937" y="2547937"/>
                  <a:pt x="547984" y="1865689"/>
                  <a:pt x="914400" y="1371600"/>
                </a:cubicBezTo>
                <a:cubicBezTo>
                  <a:pt x="1280816" y="877511"/>
                  <a:pt x="1881591" y="385764"/>
                  <a:pt x="2198499" y="250153"/>
                </a:cubicBezTo>
                <a:cubicBezTo>
                  <a:pt x="2515407" y="114542"/>
                  <a:pt x="2972601" y="6532"/>
                  <a:pt x="3714750" y="0"/>
                </a:cubicBezTo>
              </a:path>
            </a:pathLst>
          </a:custGeom>
          <a:noFill/>
          <a:ln>
            <a:gradFill>
              <a:gsLst>
                <a:gs pos="41000">
                  <a:schemeClr val="bg2">
                    <a:lumMod val="40000"/>
                    <a:lumOff val="60000"/>
                  </a:schemeClr>
                </a:gs>
                <a:gs pos="0">
                  <a:schemeClr val="bg2">
                    <a:alpha val="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Group 92"/>
          <p:cNvGrpSpPr/>
          <p:nvPr/>
        </p:nvGrpSpPr>
        <p:grpSpPr>
          <a:xfrm>
            <a:off x="1563514" y="6173599"/>
            <a:ext cx="1724112" cy="260195"/>
            <a:chOff x="1563514" y="6173599"/>
            <a:chExt cx="1724112" cy="260195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4" name="Group 93"/>
          <p:cNvGrpSpPr/>
          <p:nvPr/>
        </p:nvGrpSpPr>
        <p:grpSpPr>
          <a:xfrm>
            <a:off x="923878" y="4142342"/>
            <a:ext cx="828722" cy="952800"/>
            <a:chOff x="923878" y="4142342"/>
            <a:chExt cx="828722" cy="952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1331686" y="4142342"/>
              <a:ext cx="0" cy="9528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923878" y="4237498"/>
              <a:ext cx="828722" cy="673029"/>
              <a:chOff x="923878" y="4237498"/>
              <a:chExt cx="828722" cy="673029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1348322" y="4434840"/>
                <a:ext cx="4042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Symbol" pitchFamily="18" charset="2"/>
                  </a:rPr>
                  <a:t>D</a:t>
                </a:r>
                <a:r>
                  <a:rPr lang="en-US" i="1" dirty="0" err="1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t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923878" y="4237498"/>
                <a:ext cx="324408" cy="673029"/>
                <a:chOff x="923878" y="4237498"/>
                <a:chExt cx="324408" cy="673029"/>
              </a:xfrm>
            </p:grpSpPr>
            <p:pic>
              <p:nvPicPr>
                <p:cNvPr id="79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933879">
                  <a:off x="971251" y="4333742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3" name="Rectangle 82"/>
                <p:cNvSpPr/>
                <p:nvPr/>
              </p:nvSpPr>
              <p:spPr>
                <a:xfrm>
                  <a:off x="923878" y="4237498"/>
                  <a:ext cx="324408" cy="373279"/>
                </a:xfrm>
                <a:prstGeom prst="rect">
                  <a:avLst/>
                </a:prstGeom>
                <a:solidFill>
                  <a:schemeClr val="bg2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80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9067214">
                  <a:off x="971251" y="4495946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8" name="Rectangle 77"/>
                <p:cNvSpPr/>
                <p:nvPr/>
              </p:nvSpPr>
              <p:spPr>
                <a:xfrm>
                  <a:off x="923878" y="4265836"/>
                  <a:ext cx="324408" cy="524774"/>
                </a:xfrm>
                <a:prstGeom prst="rect">
                  <a:avLst/>
                </a:prstGeom>
                <a:solidFill>
                  <a:schemeClr val="bg2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81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1214306">
                  <a:off x="971251" y="4680865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21" name="TextBox 5120"/>
              <p:cNvSpPr txBox="1"/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21" name="TextBox 5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TextBox 5122"/>
          <p:cNvSpPr txBox="1"/>
          <p:nvPr/>
        </p:nvSpPr>
        <p:spPr>
          <a:xfrm>
            <a:off x="4413584" y="13693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1.0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13584" y="21147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413584" y="2845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413584" y="36202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13584" y="435105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88310" y="50964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35680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9320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0.4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1989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0.6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0182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0.8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391728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1.0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127" name="Straight Connector 5126"/>
          <p:cNvCxnSpPr/>
          <p:nvPr/>
        </p:nvCxnSpPr>
        <p:spPr>
          <a:xfrm>
            <a:off x="7090195" y="1554034"/>
            <a:ext cx="0" cy="3712685"/>
          </a:xfrm>
          <a:prstGeom prst="line">
            <a:avLst/>
          </a:prstGeom>
          <a:ln w="28575">
            <a:solidFill>
              <a:srgbClr val="92D05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896979" y="2301994"/>
            <a:ext cx="3713621" cy="0"/>
          </a:xfrm>
          <a:prstGeom prst="line">
            <a:avLst/>
          </a:prstGeom>
          <a:ln w="28575"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>
          <a:xfrm>
            <a:off x="6987163" y="2188481"/>
            <a:ext cx="206061" cy="20606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3276735" y="3249452"/>
            <a:ext cx="19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Sensitized fraction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9500" y="5498068"/>
            <a:ext cx="29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Population expansion fraction</a:t>
            </a:r>
            <a:endParaRPr lang="en-US" dirty="0">
              <a:solidFill>
                <a:srgbClr val="92D050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1547524" y="2373868"/>
            <a:ext cx="1724112" cy="891064"/>
            <a:chOff x="1547524" y="2373868"/>
            <a:chExt cx="1724112" cy="891064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2057400" y="2373868"/>
              <a:ext cx="875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S</a:t>
              </a:r>
              <a:r>
                <a:rPr lang="en-US" dirty="0" smtClean="0">
                  <a:solidFill>
                    <a:srgbClr val="92D050"/>
                  </a:solidFill>
                </a:rPr>
                <a:t> and </a:t>
              </a:r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113505" y="2895600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r>
                <a:rPr lang="en-US" dirty="0" smtClean="0">
                  <a:solidFill>
                    <a:srgbClr val="00B0F0"/>
                  </a:solidFill>
                </a:rPr>
                <a:t> only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27587" y="4769035"/>
            <a:ext cx="2734813" cy="1022166"/>
            <a:chOff x="1227587" y="4769035"/>
            <a:chExt cx="2734813" cy="1022166"/>
          </a:xfrm>
        </p:grpSpPr>
        <p:sp>
          <p:nvSpPr>
            <p:cNvPr id="128" name="Rectangle 127"/>
            <p:cNvSpPr/>
            <p:nvPr/>
          </p:nvSpPr>
          <p:spPr>
            <a:xfrm>
              <a:off x="1227587" y="5018705"/>
              <a:ext cx="217908" cy="7724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" name="TextBox 115"/>
            <p:cNvSpPr txBox="1"/>
            <p:nvPr/>
          </p:nvSpPr>
          <p:spPr>
            <a:xfrm>
              <a:off x="3191035" y="5323092"/>
              <a:ext cx="771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dirty="0" err="1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i="1" dirty="0" err="1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baseline="30000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</a:t>
              </a:r>
              <a:r>
                <a:rPr lang="en-US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191035" y="4772981"/>
              <a:ext cx="7393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dirty="0" err="1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i="1" dirty="0" err="1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baseline="30000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en-US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058202" y="4769035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FFC000"/>
                  </a:solidFill>
                </a:rPr>
                <a:t>S</a:t>
              </a:r>
              <a:r>
                <a:rPr lang="en-US" dirty="0">
                  <a:solidFill>
                    <a:srgbClr val="92D050"/>
                  </a:solidFill>
                </a:rPr>
                <a:t> and </a:t>
              </a:r>
              <a:r>
                <a:rPr lang="en-US" i="1" dirty="0">
                  <a:solidFill>
                    <a:srgbClr val="00FFFF"/>
                  </a:solidFill>
                </a:rPr>
                <a:t>R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113505" y="5286376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FFFF"/>
                  </a:solidFill>
                </a:rPr>
                <a:t>R</a:t>
              </a:r>
              <a:r>
                <a:rPr lang="en-US" dirty="0">
                  <a:solidFill>
                    <a:srgbClr val="00B0F0"/>
                  </a:solidFill>
                </a:rPr>
                <a:t> only</a:t>
              </a:r>
            </a:p>
          </p:txBody>
        </p:sp>
        <p:cxnSp>
          <p:nvCxnSpPr>
            <p:cNvPr id="124" name="Straight Connector 123"/>
            <p:cNvCxnSpPr/>
            <p:nvPr/>
          </p:nvCxnSpPr>
          <p:spPr>
            <a:xfrm>
              <a:off x="1331837" y="5003779"/>
              <a:ext cx="0" cy="185394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1222635" y="3410376"/>
            <a:ext cx="2637173" cy="1086310"/>
            <a:chOff x="1222635" y="3410376"/>
            <a:chExt cx="2637173" cy="1086310"/>
          </a:xfrm>
        </p:grpSpPr>
        <p:sp>
          <p:nvSpPr>
            <p:cNvPr id="87" name="Rectangle 86"/>
            <p:cNvSpPr/>
            <p:nvPr/>
          </p:nvSpPr>
          <p:spPr>
            <a:xfrm>
              <a:off x="1222635" y="3410376"/>
              <a:ext cx="217908" cy="80965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5" name="TextBox 114"/>
            <p:cNvSpPr txBox="1"/>
            <p:nvPr/>
          </p:nvSpPr>
          <p:spPr>
            <a:xfrm>
              <a:off x="3191035" y="4127354"/>
              <a:ext cx="6687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(0</a:t>
              </a:r>
              <a:r>
                <a:rPr lang="en-US" baseline="30000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</a:t>
              </a:r>
              <a:r>
                <a:rPr lang="en-US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058202" y="3624264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FFC000"/>
                  </a:solidFill>
                </a:rPr>
                <a:t>S</a:t>
              </a:r>
              <a:r>
                <a:rPr lang="en-US" dirty="0">
                  <a:solidFill>
                    <a:srgbClr val="92D050"/>
                  </a:solidFill>
                </a:rPr>
                <a:t> and </a:t>
              </a:r>
              <a:r>
                <a:rPr lang="en-US" i="1" dirty="0">
                  <a:solidFill>
                    <a:srgbClr val="00FFFF"/>
                  </a:solidFill>
                </a:rPr>
                <a:t>R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113505" y="4114800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FFFF"/>
                  </a:solidFill>
                </a:rPr>
                <a:t>R</a:t>
              </a:r>
              <a:r>
                <a:rPr lang="en-US" dirty="0">
                  <a:solidFill>
                    <a:srgbClr val="00B0F0"/>
                  </a:solidFill>
                </a:rPr>
                <a:t> only</a:t>
              </a: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1331837" y="4064508"/>
              <a:ext cx="0" cy="17299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Oval 132"/>
          <p:cNvSpPr>
            <a:spLocks noChangeAspect="1"/>
          </p:cNvSpPr>
          <p:nvPr/>
        </p:nvSpPr>
        <p:spPr>
          <a:xfrm>
            <a:off x="6987164" y="2196425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7" name="Group 136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138" name="Group 137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42" name="Picture 2"/>
              <p:cNvPicPr>
                <a:picLocks noChangeAspect="1" noChangeArrowheads="1" noCrop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" name="Picture 3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4" name="Freeform 143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6" name="Freeform 145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7" name="Freeform 146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8" name="Freeform 147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9" name="Freeform 148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40" name="TextBox 139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0167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-0.00018 -0.062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10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70655E-7 L -0.00035 -0.1032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16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97594E-6 L -4.16667E-6 -0.080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2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139 L 0.00121 -0.1506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761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231 L -0.06337 0.05947 C -0.07761 0.07104 -0.09445 0.09487 -0.11216 0.11893 C -0.13091 0.14878 -0.14497 0.17284 -0.15243 0.19158 L -0.19306 0.28228 " pathEditMode="relative" rAng="7916400" ptsTypes="FffFF">
                                      <p:cBhvr>
                                        <p:cTn id="18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1325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2" presetClass="entr" presetSubtype="2" repeatCount="4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5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animBg="1"/>
      <p:bldP spid="125" grpId="0" animBg="1"/>
      <p:bldP spid="12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r="4338" b="16508"/>
          <a:stretch/>
        </p:blipFill>
        <p:spPr bwMode="auto">
          <a:xfrm>
            <a:off x="4800600" y="1475463"/>
            <a:ext cx="39624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3" name="Freeform 5132"/>
          <p:cNvSpPr/>
          <p:nvPr/>
        </p:nvSpPr>
        <p:spPr>
          <a:xfrm>
            <a:off x="4886325" y="2041623"/>
            <a:ext cx="3714750" cy="3220027"/>
          </a:xfrm>
          <a:custGeom>
            <a:avLst/>
            <a:gdLst>
              <a:gd name="connsiteX0" fmla="*/ 0 w 3714750"/>
              <a:gd name="connsiteY0" fmla="*/ 3240948 h 3240948"/>
              <a:gd name="connsiteX1" fmla="*/ 914400 w 3714750"/>
              <a:gd name="connsiteY1" fmla="*/ 1397860 h 3240948"/>
              <a:gd name="connsiteX2" fmla="*/ 2343150 w 3714750"/>
              <a:gd name="connsiteY2" fmla="*/ 183423 h 3240948"/>
              <a:gd name="connsiteX3" fmla="*/ 3714750 w 3714750"/>
              <a:gd name="connsiteY3" fmla="*/ 26260 h 3240948"/>
              <a:gd name="connsiteX0" fmla="*/ 0 w 3714750"/>
              <a:gd name="connsiteY0" fmla="*/ 3224482 h 3224482"/>
              <a:gd name="connsiteX1" fmla="*/ 914400 w 3714750"/>
              <a:gd name="connsiteY1" fmla="*/ 1381394 h 3224482"/>
              <a:gd name="connsiteX2" fmla="*/ 2198499 w 3714750"/>
              <a:gd name="connsiteY2" fmla="*/ 259947 h 3224482"/>
              <a:gd name="connsiteX3" fmla="*/ 3714750 w 3714750"/>
              <a:gd name="connsiteY3" fmla="*/ 9794 h 3224482"/>
              <a:gd name="connsiteX0" fmla="*/ 0 w 3714750"/>
              <a:gd name="connsiteY0" fmla="*/ 3220027 h 3220027"/>
              <a:gd name="connsiteX1" fmla="*/ 914400 w 3714750"/>
              <a:gd name="connsiteY1" fmla="*/ 1376939 h 3220027"/>
              <a:gd name="connsiteX2" fmla="*/ 2198499 w 3714750"/>
              <a:gd name="connsiteY2" fmla="*/ 255492 h 3220027"/>
              <a:gd name="connsiteX3" fmla="*/ 3714750 w 3714750"/>
              <a:gd name="connsiteY3" fmla="*/ 5339 h 3220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3220027">
                <a:moveTo>
                  <a:pt x="0" y="3220027"/>
                </a:moveTo>
                <a:cubicBezTo>
                  <a:pt x="261937" y="2553276"/>
                  <a:pt x="547984" y="1871028"/>
                  <a:pt x="914400" y="1376939"/>
                </a:cubicBezTo>
                <a:cubicBezTo>
                  <a:pt x="1280816" y="882850"/>
                  <a:pt x="1881591" y="391103"/>
                  <a:pt x="2198499" y="255492"/>
                </a:cubicBezTo>
                <a:cubicBezTo>
                  <a:pt x="2515407" y="119881"/>
                  <a:pt x="3262312" y="-30380"/>
                  <a:pt x="3714750" y="5339"/>
                </a:cubicBezTo>
              </a:path>
            </a:pathLst>
          </a:custGeom>
          <a:noFill/>
          <a:ln>
            <a:gradFill>
              <a:gsLst>
                <a:gs pos="41000">
                  <a:schemeClr val="bg2">
                    <a:lumMod val="40000"/>
                    <a:lumOff val="60000"/>
                  </a:schemeClr>
                </a:gs>
                <a:gs pos="0">
                  <a:schemeClr val="bg2">
                    <a:alpha val="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4886325" y="2046963"/>
            <a:ext cx="3714750" cy="3214688"/>
          </a:xfrm>
          <a:custGeom>
            <a:avLst/>
            <a:gdLst>
              <a:gd name="connsiteX0" fmla="*/ 0 w 3714750"/>
              <a:gd name="connsiteY0" fmla="*/ 3240948 h 3240948"/>
              <a:gd name="connsiteX1" fmla="*/ 914400 w 3714750"/>
              <a:gd name="connsiteY1" fmla="*/ 1397860 h 3240948"/>
              <a:gd name="connsiteX2" fmla="*/ 2343150 w 3714750"/>
              <a:gd name="connsiteY2" fmla="*/ 183423 h 3240948"/>
              <a:gd name="connsiteX3" fmla="*/ 3714750 w 3714750"/>
              <a:gd name="connsiteY3" fmla="*/ 26260 h 3240948"/>
              <a:gd name="connsiteX0" fmla="*/ 0 w 3714750"/>
              <a:gd name="connsiteY0" fmla="*/ 3224482 h 3224482"/>
              <a:gd name="connsiteX1" fmla="*/ 914400 w 3714750"/>
              <a:gd name="connsiteY1" fmla="*/ 1381394 h 3224482"/>
              <a:gd name="connsiteX2" fmla="*/ 2198499 w 3714750"/>
              <a:gd name="connsiteY2" fmla="*/ 259947 h 3224482"/>
              <a:gd name="connsiteX3" fmla="*/ 3714750 w 3714750"/>
              <a:gd name="connsiteY3" fmla="*/ 9794 h 3224482"/>
              <a:gd name="connsiteX0" fmla="*/ 0 w 3714750"/>
              <a:gd name="connsiteY0" fmla="*/ 3220027 h 3220027"/>
              <a:gd name="connsiteX1" fmla="*/ 914400 w 3714750"/>
              <a:gd name="connsiteY1" fmla="*/ 1376939 h 3220027"/>
              <a:gd name="connsiteX2" fmla="*/ 2198499 w 3714750"/>
              <a:gd name="connsiteY2" fmla="*/ 255492 h 3220027"/>
              <a:gd name="connsiteX3" fmla="*/ 3714750 w 3714750"/>
              <a:gd name="connsiteY3" fmla="*/ 5339 h 3220027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  <a:gd name="connsiteX0" fmla="*/ 0 w 3714750"/>
              <a:gd name="connsiteY0" fmla="*/ 3214688 h 3214688"/>
              <a:gd name="connsiteX1" fmla="*/ 914400 w 3714750"/>
              <a:gd name="connsiteY1" fmla="*/ 1371600 h 3214688"/>
              <a:gd name="connsiteX2" fmla="*/ 2198499 w 3714750"/>
              <a:gd name="connsiteY2" fmla="*/ 250153 h 3214688"/>
              <a:gd name="connsiteX3" fmla="*/ 3714750 w 3714750"/>
              <a:gd name="connsiteY3" fmla="*/ 0 h 3214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3214688">
                <a:moveTo>
                  <a:pt x="0" y="3214688"/>
                </a:moveTo>
                <a:cubicBezTo>
                  <a:pt x="261937" y="2547937"/>
                  <a:pt x="547984" y="1865689"/>
                  <a:pt x="914400" y="1371600"/>
                </a:cubicBezTo>
                <a:cubicBezTo>
                  <a:pt x="1280816" y="877511"/>
                  <a:pt x="1881591" y="385764"/>
                  <a:pt x="2198499" y="250153"/>
                </a:cubicBezTo>
                <a:cubicBezTo>
                  <a:pt x="2515407" y="114542"/>
                  <a:pt x="2981654" y="495"/>
                  <a:pt x="3714750" y="0"/>
                </a:cubicBezTo>
              </a:path>
            </a:pathLst>
          </a:custGeom>
          <a:noFill/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6000">
                  <a:schemeClr val="bg2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Group 92"/>
          <p:cNvGrpSpPr/>
          <p:nvPr/>
        </p:nvGrpSpPr>
        <p:grpSpPr>
          <a:xfrm>
            <a:off x="1563514" y="6173599"/>
            <a:ext cx="1724112" cy="260195"/>
            <a:chOff x="1563514" y="6173599"/>
            <a:chExt cx="1724112" cy="260195"/>
          </a:xfrm>
        </p:grpSpPr>
        <p:sp>
          <p:nvSpPr>
            <p:cNvPr id="36" name="Rounded Rectangle 35"/>
            <p:cNvSpPr/>
            <p:nvPr/>
          </p:nvSpPr>
          <p:spPr>
            <a:xfrm>
              <a:off x="1563514" y="6173599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5344" y="6195501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4" name="Group 93"/>
          <p:cNvGrpSpPr/>
          <p:nvPr/>
        </p:nvGrpSpPr>
        <p:grpSpPr>
          <a:xfrm>
            <a:off x="923878" y="3410376"/>
            <a:ext cx="828722" cy="2609424"/>
            <a:chOff x="923878" y="3410376"/>
            <a:chExt cx="828722" cy="2609424"/>
          </a:xfrm>
        </p:grpSpPr>
        <p:cxnSp>
          <p:nvCxnSpPr>
            <p:cNvPr id="86" name="Straight Connector 85"/>
            <p:cNvCxnSpPr>
              <a:stCxn id="87" idx="0"/>
            </p:cNvCxnSpPr>
            <p:nvPr/>
          </p:nvCxnSpPr>
          <p:spPr>
            <a:xfrm>
              <a:off x="1331589" y="3410376"/>
              <a:ext cx="0" cy="2609424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923878" y="4237498"/>
              <a:ext cx="828722" cy="673029"/>
              <a:chOff x="923878" y="4237498"/>
              <a:chExt cx="828722" cy="673029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1348322" y="4434840"/>
                <a:ext cx="4042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Symbol" pitchFamily="18" charset="2"/>
                  </a:rPr>
                  <a:t>D</a:t>
                </a:r>
                <a:r>
                  <a:rPr lang="en-US" i="1" dirty="0" err="1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t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923878" y="4237498"/>
                <a:ext cx="324408" cy="673029"/>
                <a:chOff x="923878" y="4237498"/>
                <a:chExt cx="324408" cy="673029"/>
              </a:xfrm>
            </p:grpSpPr>
            <p:pic>
              <p:nvPicPr>
                <p:cNvPr id="79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933879">
                  <a:off x="971251" y="4333742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3" name="Rectangle 82"/>
                <p:cNvSpPr/>
                <p:nvPr/>
              </p:nvSpPr>
              <p:spPr>
                <a:xfrm>
                  <a:off x="923878" y="4237498"/>
                  <a:ext cx="324408" cy="373279"/>
                </a:xfrm>
                <a:prstGeom prst="rect">
                  <a:avLst/>
                </a:prstGeom>
                <a:solidFill>
                  <a:schemeClr val="bg2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80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9067214">
                  <a:off x="971251" y="4495946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8" name="Rectangle 77"/>
                <p:cNvSpPr/>
                <p:nvPr/>
              </p:nvSpPr>
              <p:spPr>
                <a:xfrm>
                  <a:off x="923878" y="4265836"/>
                  <a:ext cx="324408" cy="524774"/>
                </a:xfrm>
                <a:prstGeom prst="rect">
                  <a:avLst/>
                </a:prstGeom>
                <a:solidFill>
                  <a:schemeClr val="bg2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81" name="Picture 2" descr="C:\Users\dliao\Documents\My Notebook\Physics\UCSF PostDoc\UCSFMatLab\PIBSTutorial\PIBS-SSA\SingleClock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1214306">
                  <a:off x="971251" y="4680865"/>
                  <a:ext cx="229662" cy="229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21" name="TextBox 5120"/>
              <p:cNvSpPr txBox="1"/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21" name="TextBox 5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TextBox 5122"/>
          <p:cNvSpPr txBox="1"/>
          <p:nvPr/>
        </p:nvSpPr>
        <p:spPr>
          <a:xfrm>
            <a:off x="4413584" y="13693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1.0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13584" y="21147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413584" y="2845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413584" y="36202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13584" y="435105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88310" y="50964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35680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9320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0.4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1989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0.6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0182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0.8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391728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1.0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127" name="Straight Connector 5126"/>
          <p:cNvCxnSpPr/>
          <p:nvPr/>
        </p:nvCxnSpPr>
        <p:spPr>
          <a:xfrm>
            <a:off x="7090195" y="1554034"/>
            <a:ext cx="0" cy="3712685"/>
          </a:xfrm>
          <a:prstGeom prst="line">
            <a:avLst/>
          </a:prstGeom>
          <a:ln w="28575">
            <a:solidFill>
              <a:srgbClr val="92D05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896979" y="2301994"/>
            <a:ext cx="3713621" cy="0"/>
          </a:xfrm>
          <a:prstGeom prst="line">
            <a:avLst/>
          </a:prstGeom>
          <a:ln w="28575"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>
          <a:xfrm>
            <a:off x="6987163" y="2188481"/>
            <a:ext cx="206061" cy="20606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3276735" y="3249452"/>
            <a:ext cx="19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Sensitized fraction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9500" y="5498068"/>
            <a:ext cx="29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Population expansion fraction</a:t>
            </a:r>
            <a:endParaRPr lang="en-US" dirty="0">
              <a:solidFill>
                <a:srgbClr val="92D050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1547524" y="2373868"/>
            <a:ext cx="1724112" cy="891064"/>
            <a:chOff x="1547524" y="2373868"/>
            <a:chExt cx="1724112" cy="891064"/>
          </a:xfrm>
        </p:grpSpPr>
        <p:sp>
          <p:nvSpPr>
            <p:cNvPr id="2" name="Rounded Rectangle 1"/>
            <p:cNvSpPr/>
            <p:nvPr/>
          </p:nvSpPr>
          <p:spPr>
            <a:xfrm>
              <a:off x="1547524" y="2691533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9354" y="2713435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2057400" y="2373868"/>
              <a:ext cx="875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S</a:t>
              </a:r>
              <a:r>
                <a:rPr lang="en-US" dirty="0" smtClean="0">
                  <a:solidFill>
                    <a:srgbClr val="92D050"/>
                  </a:solidFill>
                </a:rPr>
                <a:t> and </a:t>
              </a:r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113505" y="2895600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r>
                <a:rPr lang="en-US" dirty="0" smtClean="0">
                  <a:solidFill>
                    <a:srgbClr val="00B0F0"/>
                  </a:solidFill>
                </a:rPr>
                <a:t> only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27587" y="4769035"/>
            <a:ext cx="2734813" cy="1342462"/>
            <a:chOff x="1227587" y="4769035"/>
            <a:chExt cx="2734813" cy="1342462"/>
          </a:xfrm>
        </p:grpSpPr>
        <p:sp>
          <p:nvSpPr>
            <p:cNvPr id="128" name="Rectangle 127"/>
            <p:cNvSpPr/>
            <p:nvPr/>
          </p:nvSpPr>
          <p:spPr>
            <a:xfrm>
              <a:off x="1227587" y="5018704"/>
              <a:ext cx="217908" cy="10927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1553313" y="5084497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5143" y="5106399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" name="TextBox 115"/>
            <p:cNvSpPr txBox="1"/>
            <p:nvPr/>
          </p:nvSpPr>
          <p:spPr>
            <a:xfrm>
              <a:off x="3191035" y="5323092"/>
              <a:ext cx="771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dirty="0" err="1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i="1" dirty="0" err="1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baseline="30000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</a:t>
              </a:r>
              <a:r>
                <a:rPr lang="en-US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191035" y="4772981"/>
              <a:ext cx="7393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dirty="0" err="1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i="1" dirty="0" err="1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baseline="30000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en-US" dirty="0" smtClean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058202" y="4769035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FFC000"/>
                  </a:solidFill>
                </a:rPr>
                <a:t>S</a:t>
              </a:r>
              <a:r>
                <a:rPr lang="en-US" dirty="0">
                  <a:solidFill>
                    <a:srgbClr val="92D050"/>
                  </a:solidFill>
                </a:rPr>
                <a:t> and </a:t>
              </a:r>
              <a:r>
                <a:rPr lang="en-US" i="1" dirty="0">
                  <a:solidFill>
                    <a:srgbClr val="00FFFF"/>
                  </a:solidFill>
                </a:rPr>
                <a:t>R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113505" y="5286376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FFFF"/>
                  </a:solidFill>
                </a:rPr>
                <a:t>R</a:t>
              </a:r>
              <a:r>
                <a:rPr lang="en-US" dirty="0">
                  <a:solidFill>
                    <a:srgbClr val="00B0F0"/>
                  </a:solidFill>
                </a:rPr>
                <a:t> only</a:t>
              </a:r>
            </a:p>
          </p:txBody>
        </p:sp>
        <p:cxnSp>
          <p:nvCxnSpPr>
            <p:cNvPr id="124" name="Straight Connector 123"/>
            <p:cNvCxnSpPr/>
            <p:nvPr/>
          </p:nvCxnSpPr>
          <p:spPr>
            <a:xfrm>
              <a:off x="1331837" y="5003779"/>
              <a:ext cx="0" cy="185394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1222635" y="3410376"/>
            <a:ext cx="2637173" cy="1086310"/>
            <a:chOff x="1222635" y="3410376"/>
            <a:chExt cx="2637173" cy="1086310"/>
          </a:xfrm>
        </p:grpSpPr>
        <p:sp>
          <p:nvSpPr>
            <p:cNvPr id="87" name="Rectangle 86"/>
            <p:cNvSpPr/>
            <p:nvPr/>
          </p:nvSpPr>
          <p:spPr>
            <a:xfrm>
              <a:off x="1222635" y="3410376"/>
              <a:ext cx="217908" cy="80965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562617" y="3929318"/>
              <a:ext cx="1724112" cy="26019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4447" y="3951220"/>
              <a:ext cx="284397" cy="216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5" name="TextBox 114"/>
            <p:cNvSpPr txBox="1"/>
            <p:nvPr/>
          </p:nvSpPr>
          <p:spPr>
            <a:xfrm>
              <a:off x="3191035" y="4127354"/>
              <a:ext cx="6687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(0</a:t>
              </a:r>
              <a:r>
                <a:rPr lang="en-US" baseline="30000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</a:t>
              </a:r>
              <a:r>
                <a:rPr lang="en-US" dirty="0" smtClean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058202" y="3624264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FFC000"/>
                  </a:solidFill>
                </a:rPr>
                <a:t>S</a:t>
              </a:r>
              <a:r>
                <a:rPr lang="en-US" dirty="0">
                  <a:solidFill>
                    <a:srgbClr val="92D050"/>
                  </a:solidFill>
                </a:rPr>
                <a:t> and </a:t>
              </a:r>
              <a:r>
                <a:rPr lang="en-US" i="1" dirty="0">
                  <a:solidFill>
                    <a:srgbClr val="00FFFF"/>
                  </a:solidFill>
                </a:rPr>
                <a:t>R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113505" y="4114800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FFFF"/>
                  </a:solidFill>
                </a:rPr>
                <a:t>R</a:t>
              </a:r>
              <a:r>
                <a:rPr lang="en-US" dirty="0">
                  <a:solidFill>
                    <a:srgbClr val="00B0F0"/>
                  </a:solidFill>
                </a:rPr>
                <a:t> only</a:t>
              </a: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1331837" y="4064508"/>
              <a:ext cx="0" cy="17299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Oval 83"/>
          <p:cNvSpPr>
            <a:spLocks noChangeAspect="1"/>
          </p:cNvSpPr>
          <p:nvPr/>
        </p:nvSpPr>
        <p:spPr>
          <a:xfrm>
            <a:off x="6987164" y="2196425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97" name="Group 96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04" name="Picture 2"/>
              <p:cNvPicPr>
                <a:picLocks noChangeAspect="1" noChangeArrowheads="1" noCrop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9" name="Picture 3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0" name="Freeform 129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1" name="Freeform 130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3" name="Freeform 132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4" name="Freeform 133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5" name="Freeform 134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99" name="TextBox 98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194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-0.00035 0.04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2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3373E-6 L -0.00035 0.087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437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97594E-6 L -4.16667E-6 0.073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7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40167E-6 L 2.22222E-6 0.150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5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23 L 0.03975 -0.01736 C 0.04896 -0.02106 0.06146 -0.02453 0.07621 -0.02754 C 0.09288 -0.03101 0.10781 -0.03286 0.11771 -0.03333 L 0.16441 -0.03564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-17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2" presetClass="entr" presetSubtype="8" repeatCount="4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125" grpId="0" animBg="1"/>
      <p:bldP spid="12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4" r="4338" b="16508"/>
          <a:stretch/>
        </p:blipFill>
        <p:spPr bwMode="auto">
          <a:xfrm>
            <a:off x="4800600" y="1475463"/>
            <a:ext cx="39624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33879">
            <a:off x="971251" y="4333742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923878" y="4237498"/>
            <a:ext cx="324408" cy="37327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133600" y="3174349"/>
            <a:ext cx="662652" cy="123171"/>
          </a:xfrm>
          <a:custGeom>
            <a:avLst/>
            <a:gdLst>
              <a:gd name="connsiteX0" fmla="*/ 0 w 739697"/>
              <a:gd name="connsiteY0" fmla="*/ 41181 h 115627"/>
              <a:gd name="connsiteX1" fmla="*/ 174702 w 739697"/>
              <a:gd name="connsiteY1" fmla="*/ 293 h 115627"/>
              <a:gd name="connsiteX2" fmla="*/ 382858 w 739697"/>
              <a:gd name="connsiteY2" fmla="*/ 59767 h 115627"/>
              <a:gd name="connsiteX3" fmla="*/ 550127 w 739697"/>
              <a:gd name="connsiteY3" fmla="*/ 115523 h 115627"/>
              <a:gd name="connsiteX4" fmla="*/ 739697 w 739697"/>
              <a:gd name="connsiteY4" fmla="*/ 70918 h 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697" h="115627">
                <a:moveTo>
                  <a:pt x="0" y="41181"/>
                </a:moveTo>
                <a:cubicBezTo>
                  <a:pt x="55446" y="19188"/>
                  <a:pt x="110892" y="-2805"/>
                  <a:pt x="174702" y="293"/>
                </a:cubicBezTo>
                <a:cubicBezTo>
                  <a:pt x="238512" y="3391"/>
                  <a:pt x="320287" y="40562"/>
                  <a:pt x="382858" y="59767"/>
                </a:cubicBezTo>
                <a:cubicBezTo>
                  <a:pt x="445429" y="78972"/>
                  <a:pt x="490654" y="113665"/>
                  <a:pt x="550127" y="115523"/>
                </a:cubicBezTo>
                <a:cubicBezTo>
                  <a:pt x="609600" y="117381"/>
                  <a:pt x="674648" y="94149"/>
                  <a:pt x="739697" y="70918"/>
                </a:cubicBezTo>
              </a:path>
            </a:pathLst>
          </a:custGeom>
          <a:noFill/>
          <a:ln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5433" y="5477831"/>
            <a:ext cx="575393" cy="551892"/>
          </a:xfrm>
          <a:custGeom>
            <a:avLst/>
            <a:gdLst/>
            <a:ahLst/>
            <a:cxnLst/>
            <a:rect l="l" t="t" r="r" b="b"/>
            <a:pathLst>
              <a:path w="575393" h="551892">
                <a:moveTo>
                  <a:pt x="501579" y="245"/>
                </a:moveTo>
                <a:cubicBezTo>
                  <a:pt x="531878" y="1989"/>
                  <a:pt x="570837" y="12954"/>
                  <a:pt x="574159" y="30896"/>
                </a:cubicBezTo>
                <a:cubicBezTo>
                  <a:pt x="578589" y="54819"/>
                  <a:pt x="505933" y="115514"/>
                  <a:pt x="499731" y="153171"/>
                </a:cubicBezTo>
                <a:cubicBezTo>
                  <a:pt x="490871" y="236017"/>
                  <a:pt x="513907" y="220953"/>
                  <a:pt x="536945" y="256838"/>
                </a:cubicBezTo>
                <a:cubicBezTo>
                  <a:pt x="559983" y="292723"/>
                  <a:pt x="569729" y="319747"/>
                  <a:pt x="574159" y="352531"/>
                </a:cubicBezTo>
                <a:cubicBezTo>
                  <a:pt x="578589" y="385315"/>
                  <a:pt x="570171" y="425631"/>
                  <a:pt x="563526" y="453541"/>
                </a:cubicBezTo>
                <a:cubicBezTo>
                  <a:pt x="557383" y="479343"/>
                  <a:pt x="547832" y="505145"/>
                  <a:pt x="536323" y="516715"/>
                </a:cubicBezTo>
                <a:lnTo>
                  <a:pt x="571500" y="551892"/>
                </a:lnTo>
                <a:lnTo>
                  <a:pt x="451884" y="535943"/>
                </a:lnTo>
                <a:lnTo>
                  <a:pt x="449226" y="429617"/>
                </a:lnTo>
                <a:lnTo>
                  <a:pt x="492088" y="472480"/>
                </a:lnTo>
                <a:lnTo>
                  <a:pt x="505047" y="450882"/>
                </a:lnTo>
                <a:cubicBezTo>
                  <a:pt x="511693" y="433604"/>
                  <a:pt x="522325" y="413225"/>
                  <a:pt x="518338" y="392403"/>
                </a:cubicBezTo>
                <a:cubicBezTo>
                  <a:pt x="514351" y="371581"/>
                  <a:pt x="497516" y="351202"/>
                  <a:pt x="481124" y="325950"/>
                </a:cubicBezTo>
                <a:cubicBezTo>
                  <a:pt x="464732" y="300698"/>
                  <a:pt x="430619" y="264812"/>
                  <a:pt x="419986" y="240889"/>
                </a:cubicBezTo>
                <a:cubicBezTo>
                  <a:pt x="409353" y="216966"/>
                  <a:pt x="415999" y="197473"/>
                  <a:pt x="417328" y="182410"/>
                </a:cubicBezTo>
                <a:cubicBezTo>
                  <a:pt x="418371" y="170582"/>
                  <a:pt x="428157" y="154930"/>
                  <a:pt x="427961" y="150513"/>
                </a:cubicBezTo>
                <a:cubicBezTo>
                  <a:pt x="421759" y="154943"/>
                  <a:pt x="396949" y="195258"/>
                  <a:pt x="380114" y="208992"/>
                </a:cubicBezTo>
                <a:cubicBezTo>
                  <a:pt x="363279" y="222726"/>
                  <a:pt x="353976" y="219181"/>
                  <a:pt x="326952" y="232915"/>
                </a:cubicBezTo>
                <a:cubicBezTo>
                  <a:pt x="299928" y="246649"/>
                  <a:pt x="247208" y="270129"/>
                  <a:pt x="217968" y="291394"/>
                </a:cubicBezTo>
                <a:cubicBezTo>
                  <a:pt x="188728" y="312659"/>
                  <a:pt x="166577" y="341456"/>
                  <a:pt x="151514" y="360506"/>
                </a:cubicBezTo>
                <a:cubicBezTo>
                  <a:pt x="136451" y="379556"/>
                  <a:pt x="135565" y="395505"/>
                  <a:pt x="127591" y="405694"/>
                </a:cubicBezTo>
                <a:cubicBezTo>
                  <a:pt x="127347" y="406005"/>
                  <a:pt x="127104" y="406308"/>
                  <a:pt x="126687" y="406461"/>
                </a:cubicBezTo>
                <a:lnTo>
                  <a:pt x="183412" y="416327"/>
                </a:lnTo>
                <a:lnTo>
                  <a:pt x="61138" y="472148"/>
                </a:lnTo>
                <a:lnTo>
                  <a:pt x="0" y="384429"/>
                </a:lnTo>
                <a:lnTo>
                  <a:pt x="59463" y="394770"/>
                </a:lnTo>
                <a:lnTo>
                  <a:pt x="61138" y="389745"/>
                </a:lnTo>
                <a:cubicBezTo>
                  <a:pt x="69999" y="370695"/>
                  <a:pt x="89048" y="339683"/>
                  <a:pt x="106326" y="317975"/>
                </a:cubicBezTo>
                <a:cubicBezTo>
                  <a:pt x="123604" y="296267"/>
                  <a:pt x="131135" y="283419"/>
                  <a:pt x="164805" y="259496"/>
                </a:cubicBezTo>
                <a:cubicBezTo>
                  <a:pt x="198475" y="235573"/>
                  <a:pt x="266258" y="206334"/>
                  <a:pt x="308345" y="174436"/>
                </a:cubicBezTo>
                <a:cubicBezTo>
                  <a:pt x="350432" y="142538"/>
                  <a:pt x="389418" y="96906"/>
                  <a:pt x="417328" y="68110"/>
                </a:cubicBezTo>
                <a:cubicBezTo>
                  <a:pt x="445238" y="39314"/>
                  <a:pt x="449669" y="7859"/>
                  <a:pt x="475807" y="1657"/>
                </a:cubicBezTo>
                <a:cubicBezTo>
                  <a:pt x="482342" y="106"/>
                  <a:pt x="491479" y="-337"/>
                  <a:pt x="501579" y="245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416570" y="4295217"/>
            <a:ext cx="654726" cy="591507"/>
          </a:xfrm>
          <a:custGeom>
            <a:avLst/>
            <a:gdLst/>
            <a:ahLst/>
            <a:cxnLst/>
            <a:rect l="l" t="t" r="r" b="b"/>
            <a:pathLst>
              <a:path w="654726" h="591507">
                <a:moveTo>
                  <a:pt x="555551" y="1400"/>
                </a:moveTo>
                <a:cubicBezTo>
                  <a:pt x="587006" y="-6574"/>
                  <a:pt x="646814" y="21336"/>
                  <a:pt x="653902" y="38614"/>
                </a:cubicBezTo>
                <a:cubicBezTo>
                  <a:pt x="660990" y="55892"/>
                  <a:pt x="620675" y="80258"/>
                  <a:pt x="598081" y="105067"/>
                </a:cubicBezTo>
                <a:cubicBezTo>
                  <a:pt x="575487" y="129876"/>
                  <a:pt x="533400" y="163990"/>
                  <a:pt x="518337" y="187470"/>
                </a:cubicBezTo>
                <a:cubicBezTo>
                  <a:pt x="503274" y="210950"/>
                  <a:pt x="501502" y="226899"/>
                  <a:pt x="507704" y="245949"/>
                </a:cubicBezTo>
                <a:cubicBezTo>
                  <a:pt x="513906" y="264999"/>
                  <a:pt x="536944" y="281834"/>
                  <a:pt x="555551" y="301770"/>
                </a:cubicBezTo>
                <a:cubicBezTo>
                  <a:pt x="574158" y="321706"/>
                  <a:pt x="607384" y="342971"/>
                  <a:pt x="619346" y="365565"/>
                </a:cubicBezTo>
                <a:cubicBezTo>
                  <a:pt x="631308" y="388159"/>
                  <a:pt x="629979" y="416070"/>
                  <a:pt x="627321" y="437335"/>
                </a:cubicBezTo>
                <a:cubicBezTo>
                  <a:pt x="624663" y="458600"/>
                  <a:pt x="612701" y="477650"/>
                  <a:pt x="603397" y="493156"/>
                </a:cubicBezTo>
                <a:cubicBezTo>
                  <a:pt x="594093" y="508662"/>
                  <a:pt x="580360" y="520624"/>
                  <a:pt x="571500" y="530370"/>
                </a:cubicBezTo>
                <a:cubicBezTo>
                  <a:pt x="571177" y="530726"/>
                  <a:pt x="570863" y="531081"/>
                  <a:pt x="570657" y="531522"/>
                </a:cubicBezTo>
                <a:lnTo>
                  <a:pt x="619346" y="548976"/>
                </a:lnTo>
                <a:lnTo>
                  <a:pt x="499730" y="591507"/>
                </a:lnTo>
                <a:lnTo>
                  <a:pt x="478465" y="498472"/>
                </a:lnTo>
                <a:lnTo>
                  <a:pt x="527731" y="516133"/>
                </a:lnTo>
                <a:cubicBezTo>
                  <a:pt x="536099" y="510554"/>
                  <a:pt x="546997" y="504815"/>
                  <a:pt x="552893" y="495814"/>
                </a:cubicBezTo>
                <a:cubicBezTo>
                  <a:pt x="561310" y="482966"/>
                  <a:pt x="571056" y="466131"/>
                  <a:pt x="568841" y="445309"/>
                </a:cubicBezTo>
                <a:cubicBezTo>
                  <a:pt x="566626" y="424487"/>
                  <a:pt x="555108" y="391703"/>
                  <a:pt x="539602" y="370881"/>
                </a:cubicBezTo>
                <a:cubicBezTo>
                  <a:pt x="524096" y="350059"/>
                  <a:pt x="491756" y="338097"/>
                  <a:pt x="475807" y="320376"/>
                </a:cubicBezTo>
                <a:cubicBezTo>
                  <a:pt x="459858" y="302655"/>
                  <a:pt x="448339" y="282277"/>
                  <a:pt x="443909" y="264556"/>
                </a:cubicBezTo>
                <a:cubicBezTo>
                  <a:pt x="439479" y="246835"/>
                  <a:pt x="445681" y="228671"/>
                  <a:pt x="449225" y="214051"/>
                </a:cubicBezTo>
                <a:cubicBezTo>
                  <a:pt x="452769" y="199431"/>
                  <a:pt x="467832" y="177280"/>
                  <a:pt x="465174" y="176837"/>
                </a:cubicBezTo>
                <a:cubicBezTo>
                  <a:pt x="462516" y="176394"/>
                  <a:pt x="449225" y="196330"/>
                  <a:pt x="433276" y="211393"/>
                </a:cubicBezTo>
                <a:cubicBezTo>
                  <a:pt x="417327" y="226456"/>
                  <a:pt x="397835" y="253923"/>
                  <a:pt x="369481" y="267214"/>
                </a:cubicBezTo>
                <a:cubicBezTo>
                  <a:pt x="341127" y="280505"/>
                  <a:pt x="296825" y="287593"/>
                  <a:pt x="263155" y="291137"/>
                </a:cubicBezTo>
                <a:cubicBezTo>
                  <a:pt x="229485" y="294681"/>
                  <a:pt x="192271" y="285378"/>
                  <a:pt x="167462" y="288479"/>
                </a:cubicBezTo>
                <a:cubicBezTo>
                  <a:pt x="142653" y="291580"/>
                  <a:pt x="126705" y="298669"/>
                  <a:pt x="114300" y="309744"/>
                </a:cubicBezTo>
                <a:cubicBezTo>
                  <a:pt x="101895" y="320819"/>
                  <a:pt x="94806" y="339869"/>
                  <a:pt x="93034" y="354932"/>
                </a:cubicBezTo>
                <a:cubicBezTo>
                  <a:pt x="91262" y="369995"/>
                  <a:pt x="102338" y="380628"/>
                  <a:pt x="103667" y="400121"/>
                </a:cubicBezTo>
                <a:cubicBezTo>
                  <a:pt x="104165" y="407424"/>
                  <a:pt x="105347" y="418459"/>
                  <a:pt x="105945" y="429740"/>
                </a:cubicBezTo>
                <a:lnTo>
                  <a:pt x="164804" y="410753"/>
                </a:lnTo>
                <a:lnTo>
                  <a:pt x="116958" y="511763"/>
                </a:lnTo>
                <a:lnTo>
                  <a:pt x="0" y="463916"/>
                </a:lnTo>
                <a:lnTo>
                  <a:pt x="51077" y="447439"/>
                </a:lnTo>
                <a:lnTo>
                  <a:pt x="42530" y="437335"/>
                </a:lnTo>
                <a:cubicBezTo>
                  <a:pt x="33227" y="419614"/>
                  <a:pt x="15948" y="389488"/>
                  <a:pt x="15948" y="362907"/>
                </a:cubicBezTo>
                <a:cubicBezTo>
                  <a:pt x="15948" y="336326"/>
                  <a:pt x="23480" y="299111"/>
                  <a:pt x="42530" y="277846"/>
                </a:cubicBezTo>
                <a:cubicBezTo>
                  <a:pt x="61580" y="256581"/>
                  <a:pt x="96578" y="242847"/>
                  <a:pt x="130248" y="235316"/>
                </a:cubicBezTo>
                <a:cubicBezTo>
                  <a:pt x="163918" y="227785"/>
                  <a:pt x="210878" y="236202"/>
                  <a:pt x="244548" y="232658"/>
                </a:cubicBezTo>
                <a:cubicBezTo>
                  <a:pt x="278218" y="229114"/>
                  <a:pt x="303913" y="229114"/>
                  <a:pt x="332267" y="214051"/>
                </a:cubicBezTo>
                <a:cubicBezTo>
                  <a:pt x="360621" y="198988"/>
                  <a:pt x="392518" y="163546"/>
                  <a:pt x="414669" y="142281"/>
                </a:cubicBezTo>
                <a:cubicBezTo>
                  <a:pt x="436820" y="121016"/>
                  <a:pt x="441694" y="109940"/>
                  <a:pt x="465174" y="86460"/>
                </a:cubicBezTo>
                <a:cubicBezTo>
                  <a:pt x="488654" y="62980"/>
                  <a:pt x="524096" y="9374"/>
                  <a:pt x="555551" y="1400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24545" y="3215039"/>
            <a:ext cx="606056" cy="496786"/>
          </a:xfrm>
          <a:custGeom>
            <a:avLst/>
            <a:gdLst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494268 w 606056"/>
              <a:gd name="connsiteY11" fmla="*/ 443537 h 496786"/>
              <a:gd name="connsiteX12" fmla="*/ 506603 w 606056"/>
              <a:gd name="connsiteY12" fmla="*/ 436557 h 496786"/>
              <a:gd name="connsiteX13" fmla="*/ 486937 w 606056"/>
              <a:gd name="connsiteY13" fmla="*/ 357439 h 496786"/>
              <a:gd name="connsiteX14" fmla="*/ 442332 w 606056"/>
              <a:gd name="connsiteY14" fmla="*/ 268229 h 496786"/>
              <a:gd name="connsiteX15" fmla="*/ 394010 w 606056"/>
              <a:gd name="connsiteY15" fmla="*/ 216190 h 496786"/>
              <a:gd name="connsiteX16" fmla="*/ 394010 w 606056"/>
              <a:gd name="connsiteY16" fmla="*/ 138132 h 496786"/>
              <a:gd name="connsiteX17" fmla="*/ 371707 w 606056"/>
              <a:gd name="connsiteY17" fmla="*/ 160434 h 496786"/>
              <a:gd name="connsiteX18" fmla="*/ 330820 w 606056"/>
              <a:gd name="connsiteY18" fmla="*/ 190171 h 496786"/>
              <a:gd name="connsiteX19" fmla="*/ 226741 w 606056"/>
              <a:gd name="connsiteY19" fmla="*/ 193888 h 496786"/>
              <a:gd name="connsiteX20" fmla="*/ 144966 w 606056"/>
              <a:gd name="connsiteY20" fmla="*/ 208756 h 496786"/>
              <a:gd name="connsiteX21" fmla="*/ 111512 w 606056"/>
              <a:gd name="connsiteY21" fmla="*/ 264512 h 496786"/>
              <a:gd name="connsiteX22" fmla="*/ 110769 w 606056"/>
              <a:gd name="connsiteY22" fmla="*/ 265606 h 496786"/>
              <a:gd name="connsiteX23" fmla="*/ 154172 w 606056"/>
              <a:gd name="connsiteY23" fmla="*/ 270844 h 496786"/>
              <a:gd name="connsiteX24" fmla="*/ 79744 w 606056"/>
              <a:gd name="connsiteY24" fmla="*/ 329323 h 496786"/>
              <a:gd name="connsiteX25" fmla="*/ 0 w 606056"/>
              <a:gd name="connsiteY25" fmla="*/ 252237 h 496786"/>
              <a:gd name="connsiteX26" fmla="*/ 42236 w 606056"/>
              <a:gd name="connsiteY26" fmla="*/ 257334 h 496786"/>
              <a:gd name="connsiteX27" fmla="*/ 74341 w 606056"/>
              <a:gd name="connsiteY27" fmla="*/ 201322 h 496786"/>
              <a:gd name="connsiteX28" fmla="*/ 122663 w 606056"/>
              <a:gd name="connsiteY28" fmla="*/ 149283 h 496786"/>
              <a:gd name="connsiteX29" fmla="*/ 215590 w 606056"/>
              <a:gd name="connsiteY29" fmla="*/ 134415 h 496786"/>
              <a:gd name="connsiteX30" fmla="*/ 312234 w 606056"/>
              <a:gd name="connsiteY30" fmla="*/ 134415 h 496786"/>
              <a:gd name="connsiteX31" fmla="*/ 401444 w 606056"/>
              <a:gd name="connsiteY31" fmla="*/ 52639 h 496786"/>
              <a:gd name="connsiteX32" fmla="*/ 431180 w 606056"/>
              <a:gd name="connsiteY32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36557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  <a:gd name="connsiteX0" fmla="*/ 431180 w 606056"/>
              <a:gd name="connsiteY0" fmla="*/ 600 h 496786"/>
              <a:gd name="connsiteX1" fmla="*/ 501805 w 606056"/>
              <a:gd name="connsiteY1" fmla="*/ 45205 h 496786"/>
              <a:gd name="connsiteX2" fmla="*/ 475785 w 606056"/>
              <a:gd name="connsiteY2" fmla="*/ 93527 h 496786"/>
              <a:gd name="connsiteX3" fmla="*/ 464634 w 606056"/>
              <a:gd name="connsiteY3" fmla="*/ 182737 h 496786"/>
              <a:gd name="connsiteX4" fmla="*/ 505522 w 606056"/>
              <a:gd name="connsiteY4" fmla="*/ 249644 h 496786"/>
              <a:gd name="connsiteX5" fmla="*/ 557561 w 606056"/>
              <a:gd name="connsiteY5" fmla="*/ 312834 h 496786"/>
              <a:gd name="connsiteX6" fmla="*/ 576146 w 606056"/>
              <a:gd name="connsiteY6" fmla="*/ 394610 h 496786"/>
              <a:gd name="connsiteX7" fmla="*/ 565210 w 606056"/>
              <a:gd name="connsiteY7" fmla="*/ 436844 h 496786"/>
              <a:gd name="connsiteX8" fmla="*/ 606056 w 606056"/>
              <a:gd name="connsiteY8" fmla="*/ 432991 h 496786"/>
              <a:gd name="connsiteX9" fmla="*/ 536944 w 606056"/>
              <a:gd name="connsiteY9" fmla="*/ 496786 h 496786"/>
              <a:gd name="connsiteX10" fmla="*/ 465174 w 606056"/>
              <a:gd name="connsiteY10" fmla="*/ 446281 h 496786"/>
              <a:gd name="connsiteX11" fmla="*/ 506603 w 606056"/>
              <a:gd name="connsiteY11" fmla="*/ 447189 h 496786"/>
              <a:gd name="connsiteX12" fmla="*/ 486937 w 606056"/>
              <a:gd name="connsiteY12" fmla="*/ 357439 h 496786"/>
              <a:gd name="connsiteX13" fmla="*/ 442332 w 606056"/>
              <a:gd name="connsiteY13" fmla="*/ 268229 h 496786"/>
              <a:gd name="connsiteX14" fmla="*/ 394010 w 606056"/>
              <a:gd name="connsiteY14" fmla="*/ 216190 h 496786"/>
              <a:gd name="connsiteX15" fmla="*/ 394010 w 606056"/>
              <a:gd name="connsiteY15" fmla="*/ 138132 h 496786"/>
              <a:gd name="connsiteX16" fmla="*/ 371707 w 606056"/>
              <a:gd name="connsiteY16" fmla="*/ 160434 h 496786"/>
              <a:gd name="connsiteX17" fmla="*/ 330820 w 606056"/>
              <a:gd name="connsiteY17" fmla="*/ 190171 h 496786"/>
              <a:gd name="connsiteX18" fmla="*/ 226741 w 606056"/>
              <a:gd name="connsiteY18" fmla="*/ 193888 h 496786"/>
              <a:gd name="connsiteX19" fmla="*/ 144966 w 606056"/>
              <a:gd name="connsiteY19" fmla="*/ 208756 h 496786"/>
              <a:gd name="connsiteX20" fmla="*/ 111512 w 606056"/>
              <a:gd name="connsiteY20" fmla="*/ 264512 h 496786"/>
              <a:gd name="connsiteX21" fmla="*/ 110769 w 606056"/>
              <a:gd name="connsiteY21" fmla="*/ 265606 h 496786"/>
              <a:gd name="connsiteX22" fmla="*/ 154172 w 606056"/>
              <a:gd name="connsiteY22" fmla="*/ 270844 h 496786"/>
              <a:gd name="connsiteX23" fmla="*/ 79744 w 606056"/>
              <a:gd name="connsiteY23" fmla="*/ 329323 h 496786"/>
              <a:gd name="connsiteX24" fmla="*/ 0 w 606056"/>
              <a:gd name="connsiteY24" fmla="*/ 252237 h 496786"/>
              <a:gd name="connsiteX25" fmla="*/ 42236 w 606056"/>
              <a:gd name="connsiteY25" fmla="*/ 257334 h 496786"/>
              <a:gd name="connsiteX26" fmla="*/ 74341 w 606056"/>
              <a:gd name="connsiteY26" fmla="*/ 201322 h 496786"/>
              <a:gd name="connsiteX27" fmla="*/ 122663 w 606056"/>
              <a:gd name="connsiteY27" fmla="*/ 149283 h 496786"/>
              <a:gd name="connsiteX28" fmla="*/ 215590 w 606056"/>
              <a:gd name="connsiteY28" fmla="*/ 134415 h 496786"/>
              <a:gd name="connsiteX29" fmla="*/ 312234 w 606056"/>
              <a:gd name="connsiteY29" fmla="*/ 134415 h 496786"/>
              <a:gd name="connsiteX30" fmla="*/ 401444 w 606056"/>
              <a:gd name="connsiteY30" fmla="*/ 52639 h 496786"/>
              <a:gd name="connsiteX31" fmla="*/ 431180 w 606056"/>
              <a:gd name="connsiteY31" fmla="*/ 600 h 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6056" h="496786">
                <a:moveTo>
                  <a:pt x="431180" y="600"/>
                </a:moveTo>
                <a:cubicBezTo>
                  <a:pt x="449765" y="-4976"/>
                  <a:pt x="494371" y="29717"/>
                  <a:pt x="501805" y="45205"/>
                </a:cubicBezTo>
                <a:cubicBezTo>
                  <a:pt x="509239" y="60693"/>
                  <a:pt x="481980" y="70605"/>
                  <a:pt x="475785" y="93527"/>
                </a:cubicBezTo>
                <a:cubicBezTo>
                  <a:pt x="469590" y="116449"/>
                  <a:pt x="459678" y="156718"/>
                  <a:pt x="464634" y="182737"/>
                </a:cubicBezTo>
                <a:cubicBezTo>
                  <a:pt x="469590" y="208756"/>
                  <a:pt x="490034" y="227961"/>
                  <a:pt x="505522" y="249644"/>
                </a:cubicBezTo>
                <a:cubicBezTo>
                  <a:pt x="521010" y="271327"/>
                  <a:pt x="545790" y="288673"/>
                  <a:pt x="557561" y="312834"/>
                </a:cubicBezTo>
                <a:cubicBezTo>
                  <a:pt x="569332" y="336995"/>
                  <a:pt x="576146" y="371688"/>
                  <a:pt x="576146" y="394610"/>
                </a:cubicBezTo>
                <a:cubicBezTo>
                  <a:pt x="576146" y="410263"/>
                  <a:pt x="572102" y="425916"/>
                  <a:pt x="565210" y="436844"/>
                </a:cubicBezTo>
                <a:lnTo>
                  <a:pt x="606056" y="432991"/>
                </a:lnTo>
                <a:lnTo>
                  <a:pt x="536944" y="496786"/>
                </a:lnTo>
                <a:lnTo>
                  <a:pt x="465174" y="446281"/>
                </a:lnTo>
                <a:lnTo>
                  <a:pt x="506603" y="447189"/>
                </a:lnTo>
                <a:cubicBezTo>
                  <a:pt x="501647" y="431082"/>
                  <a:pt x="497649" y="387266"/>
                  <a:pt x="486937" y="357439"/>
                </a:cubicBezTo>
                <a:cubicBezTo>
                  <a:pt x="476225" y="327612"/>
                  <a:pt x="457820" y="291771"/>
                  <a:pt x="442332" y="268229"/>
                </a:cubicBezTo>
                <a:cubicBezTo>
                  <a:pt x="426844" y="244687"/>
                  <a:pt x="402064" y="237873"/>
                  <a:pt x="394010" y="216190"/>
                </a:cubicBezTo>
                <a:cubicBezTo>
                  <a:pt x="385956" y="194507"/>
                  <a:pt x="397727" y="147425"/>
                  <a:pt x="394010" y="138132"/>
                </a:cubicBezTo>
                <a:cubicBezTo>
                  <a:pt x="390293" y="128839"/>
                  <a:pt x="382239" y="151761"/>
                  <a:pt x="371707" y="160434"/>
                </a:cubicBezTo>
                <a:cubicBezTo>
                  <a:pt x="361175" y="169107"/>
                  <a:pt x="354981" y="184595"/>
                  <a:pt x="330820" y="190171"/>
                </a:cubicBezTo>
                <a:cubicBezTo>
                  <a:pt x="306659" y="195747"/>
                  <a:pt x="257717" y="190791"/>
                  <a:pt x="226741" y="193888"/>
                </a:cubicBezTo>
                <a:cubicBezTo>
                  <a:pt x="195765" y="196985"/>
                  <a:pt x="164171" y="196985"/>
                  <a:pt x="144966" y="208756"/>
                </a:cubicBezTo>
                <a:cubicBezTo>
                  <a:pt x="125761" y="220527"/>
                  <a:pt x="121424" y="250883"/>
                  <a:pt x="111512" y="264512"/>
                </a:cubicBezTo>
                <a:lnTo>
                  <a:pt x="110769" y="265606"/>
                </a:lnTo>
                <a:lnTo>
                  <a:pt x="154172" y="270844"/>
                </a:lnTo>
                <a:lnTo>
                  <a:pt x="79744" y="329323"/>
                </a:lnTo>
                <a:lnTo>
                  <a:pt x="0" y="252237"/>
                </a:lnTo>
                <a:lnTo>
                  <a:pt x="42236" y="257334"/>
                </a:lnTo>
                <a:cubicBezTo>
                  <a:pt x="45193" y="241347"/>
                  <a:pt x="62703" y="217721"/>
                  <a:pt x="74341" y="201322"/>
                </a:cubicBezTo>
                <a:cubicBezTo>
                  <a:pt x="87970" y="182117"/>
                  <a:pt x="99121" y="160434"/>
                  <a:pt x="122663" y="149283"/>
                </a:cubicBezTo>
                <a:cubicBezTo>
                  <a:pt x="146204" y="138132"/>
                  <a:pt x="183995" y="136893"/>
                  <a:pt x="215590" y="134415"/>
                </a:cubicBezTo>
                <a:cubicBezTo>
                  <a:pt x="247185" y="131937"/>
                  <a:pt x="281258" y="148044"/>
                  <a:pt x="312234" y="134415"/>
                </a:cubicBezTo>
                <a:cubicBezTo>
                  <a:pt x="343210" y="120786"/>
                  <a:pt x="381620" y="74942"/>
                  <a:pt x="401444" y="52639"/>
                </a:cubicBezTo>
                <a:cubicBezTo>
                  <a:pt x="421268" y="30336"/>
                  <a:pt x="412595" y="6176"/>
                  <a:pt x="431180" y="60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82000">
                <a:schemeClr val="bg2">
                  <a:alpha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Metronomogram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04450" y="609600"/>
            <a:ext cx="851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Given: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95332" y="1565565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Cannot directly kill </a:t>
            </a:r>
            <a:r>
              <a:rPr lang="en-US" i="1" dirty="0" smtClean="0">
                <a:solidFill>
                  <a:srgbClr val="00FFFF"/>
                </a:solidFill>
              </a:rPr>
              <a:t>“R”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7741" y="1828800"/>
            <a:ext cx="3366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When can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eplete </a:t>
            </a:r>
            <a:r>
              <a:rPr lang="en-US" i="1" dirty="0" smtClean="0">
                <a:solidFill>
                  <a:srgbClr val="FFFF00"/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25" y="609600"/>
                <a:ext cx="2998192" cy="6785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𝑷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92D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US" i="1" smtClean="0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92D05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313" y="5874681"/>
                <a:ext cx="2903487" cy="67851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1547524" y="2691533"/>
            <a:ext cx="1724112" cy="2601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9354" y="2713435"/>
            <a:ext cx="284397" cy="21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842288" y="2642053"/>
            <a:ext cx="8082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Cell kill</a:t>
            </a:r>
            <a:endParaRPr lang="en-US" sz="17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562617" y="3929318"/>
            <a:ext cx="1724112" cy="2601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4447" y="3951220"/>
            <a:ext cx="284397" cy="21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1857381" y="3869700"/>
            <a:ext cx="138211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Cell kill (</a:t>
            </a:r>
            <a:r>
              <a:rPr lang="en-US" sz="17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 </a:t>
            </a:r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endParaRPr lang="en-US" sz="17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553313" y="5084497"/>
            <a:ext cx="1724112" cy="2601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5143" y="5106399"/>
            <a:ext cx="284397" cy="21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1848077" y="5031300"/>
            <a:ext cx="147829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Cell kill (</a:t>
            </a:r>
            <a:r>
              <a:rPr lang="en-US" sz="17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 </a:t>
            </a:r>
            <a:r>
              <a:rPr lang="en-US" sz="1700" dirty="0" err="1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7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endParaRPr lang="en-US" sz="17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1563514" y="6173599"/>
            <a:ext cx="1724112" cy="2601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5344" y="6195501"/>
            <a:ext cx="284397" cy="21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1858278" y="6120402"/>
            <a:ext cx="8082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Cell kill</a:t>
            </a:r>
            <a:endParaRPr lang="en-US" sz="17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3299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34477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252319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4272" y="251947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250461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326190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2508327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55654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374983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0818" y="3752214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373124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55282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01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373496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4966" y="2954375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248" y="310305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3121" y="3099342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682" y="4188445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97101" y="4190829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8682" y="4905840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712552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4560" y="4887254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6140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1438" y="489097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399" y="5355606"/>
            <a:ext cx="199238" cy="15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8277" y="5983791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857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5" y="5987508"/>
            <a:ext cx="146460" cy="15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88037" y="3073420"/>
            <a:ext cx="1318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Expansion and</a:t>
            </a:r>
          </a:p>
          <a:p>
            <a:r>
              <a:rPr lang="en-US" sz="1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interconversion</a:t>
            </a:r>
            <a:endParaRPr lang="en-US" sz="1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0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7214">
            <a:off x="971251" y="4495946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1331837" y="4064508"/>
            <a:ext cx="0" cy="1129284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348322" y="443484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832758" y="2286000"/>
            <a:ext cx="6531" cy="4003766"/>
          </a:xfrm>
          <a:prstGeom prst="straightConnector1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28600" y="5562600"/>
            <a:ext cx="563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CD</a:t>
            </a:r>
            <a:endParaRPr lang="en-US" sz="24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0" name="TextBox 5119"/>
          <p:cNvSpPr txBox="1"/>
          <p:nvPr/>
        </p:nvSpPr>
        <p:spPr>
          <a:xfrm>
            <a:off x="3191035" y="412735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en-US" baseline="30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91035" y="532309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191035" y="47729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aseline="30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923878" y="4265836"/>
            <a:ext cx="324408" cy="524774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4306">
            <a:off x="971251" y="4680865"/>
            <a:ext cx="229662" cy="2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21" name="TextBox 5120"/>
              <p:cNvSpPr txBox="1"/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21" name="TextBox 5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57" y="1579372"/>
                <a:ext cx="94186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940" y="4888225"/>
                <a:ext cx="941860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0000">
                <a:off x="6088647" y="3722819"/>
                <a:ext cx="94186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3" name="TextBox 5122"/>
          <p:cNvSpPr txBox="1"/>
          <p:nvPr/>
        </p:nvSpPr>
        <p:spPr>
          <a:xfrm>
            <a:off x="4413584" y="13693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1.0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13584" y="21147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413584" y="2845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413584" y="36202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13584" y="435105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0.2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88310" y="50964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35680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9320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0.4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1989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0.6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01823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0.8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391728" y="52238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1.0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127" name="Straight Connector 5126"/>
          <p:cNvCxnSpPr/>
          <p:nvPr/>
        </p:nvCxnSpPr>
        <p:spPr>
          <a:xfrm>
            <a:off x="7090195" y="1554034"/>
            <a:ext cx="0" cy="3712685"/>
          </a:xfrm>
          <a:prstGeom prst="line">
            <a:avLst/>
          </a:prstGeom>
          <a:ln w="28575">
            <a:solidFill>
              <a:srgbClr val="92D05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896979" y="2301994"/>
            <a:ext cx="3713621" cy="0"/>
          </a:xfrm>
          <a:prstGeom prst="line">
            <a:avLst/>
          </a:prstGeom>
          <a:ln w="28575"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>
            <a:off x="3276735" y="3249452"/>
            <a:ext cx="19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Sensitized fraction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9500" y="5498068"/>
            <a:ext cx="298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Population expansion fraction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8009809" y="1950062"/>
            <a:ext cx="206061" cy="206061"/>
          </a:xfrm>
          <a:prstGeom prst="ellipse">
            <a:avLst/>
          </a:prstGeom>
          <a:gradFill>
            <a:gsLst>
              <a:gs pos="0">
                <a:schemeClr val="accent6"/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8305800" y="1938592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6987164" y="2196425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345625" y="2066547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704679" y="2011759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645928" y="2392950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6337526" y="2616682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6099320" y="2851344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5489017" y="3636190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5717172" y="3277431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5923233" y="3043296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5299282" y="3948093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5150742" y="4242512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>
            <a:spLocks noChangeAspect="1"/>
          </p:cNvSpPr>
          <p:nvPr/>
        </p:nvSpPr>
        <p:spPr>
          <a:xfrm>
            <a:off x="5029200" y="4542965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4920846" y="4825239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>
            <a:spLocks noChangeAspect="1"/>
          </p:cNvSpPr>
          <p:nvPr/>
        </p:nvSpPr>
        <p:spPr>
          <a:xfrm>
            <a:off x="8305800" y="3356175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8009809" y="3356176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>
            <a:spLocks noChangeAspect="1"/>
          </p:cNvSpPr>
          <p:nvPr/>
        </p:nvSpPr>
        <p:spPr>
          <a:xfrm>
            <a:off x="7679163" y="3381100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>
            <a:spLocks noChangeAspect="1"/>
          </p:cNvSpPr>
          <p:nvPr/>
        </p:nvSpPr>
        <p:spPr>
          <a:xfrm>
            <a:off x="5982559" y="3989558"/>
            <a:ext cx="206061" cy="206061"/>
          </a:xfrm>
          <a:prstGeom prst="ellipse">
            <a:avLst/>
          </a:prstGeom>
          <a:gradFill>
            <a:gsLst>
              <a:gs pos="0">
                <a:schemeClr val="accent6"/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7308639" y="3414165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>
            <a:spLocks noChangeAspect="1"/>
          </p:cNvSpPr>
          <p:nvPr/>
        </p:nvSpPr>
        <p:spPr>
          <a:xfrm>
            <a:off x="6987164" y="3483877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>
            <a:spLocks noChangeAspect="1"/>
          </p:cNvSpPr>
          <p:nvPr/>
        </p:nvSpPr>
        <p:spPr>
          <a:xfrm>
            <a:off x="6740852" y="3564940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6456546" y="3700918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6234495" y="3813019"/>
            <a:ext cx="206061" cy="206061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1000">
                <a:srgbClr val="00B050"/>
              </a:gs>
              <a:gs pos="100000">
                <a:srgbClr val="00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5753886" y="4180241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5547825" y="4335710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/>
          <p:cNvSpPr>
            <a:spLocks noChangeAspect="1"/>
          </p:cNvSpPr>
          <p:nvPr/>
        </p:nvSpPr>
        <p:spPr>
          <a:xfrm>
            <a:off x="5356851" y="4518097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/>
          <p:cNvSpPr>
            <a:spLocks noChangeAspect="1"/>
          </p:cNvSpPr>
          <p:nvPr/>
        </p:nvSpPr>
        <p:spPr>
          <a:xfrm>
            <a:off x="5196300" y="4679469"/>
            <a:ext cx="206061" cy="206061"/>
          </a:xfrm>
          <a:prstGeom prst="ellipse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60000">
                <a:srgbClr val="FF0000"/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126143" y="555808"/>
            <a:ext cx="2461981" cy="1101617"/>
            <a:chOff x="1126143" y="555808"/>
            <a:chExt cx="2461981" cy="1101617"/>
          </a:xfrm>
        </p:grpSpPr>
        <p:grpSp>
          <p:nvGrpSpPr>
            <p:cNvPr id="4" name="Group 3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10" name="Picture 2"/>
              <p:cNvPicPr>
                <a:picLocks noChangeAspect="1" noChangeArrowheads="1" noCrop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3"/>
              <p:cNvPicPr>
                <a:picLocks noChangeAspect="1" noChangeArrowheads="1" noCrop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" name="Freeform 19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" name="Freeform 25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2" name="Freeform 31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158" name="TextBox 157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793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"/>
                            </p:stCondLst>
                            <p:childTnLst>
                              <p:par>
                                <p:cTn id="1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"/>
                            </p:stCondLst>
                            <p:childTnLst>
                              <p:par>
                                <p:cTn id="1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"/>
                            </p:stCondLst>
                            <p:childTnLst>
                              <p:par>
                                <p:cTn id="1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"/>
                            </p:stCondLst>
                            <p:childTnLst>
                              <p:par>
                                <p:cTn id="13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00"/>
                            </p:stCondLst>
                            <p:childTnLst>
                              <p:par>
                                <p:cTn id="14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00"/>
                            </p:stCondLst>
                            <p:childTnLst>
                              <p:par>
                                <p:cTn id="1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800"/>
                            </p:stCondLst>
                            <p:childTnLst>
                              <p:par>
                                <p:cTn id="1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900"/>
                            </p:stCondLst>
                            <p:childTnLst>
                              <p:par>
                                <p:cTn id="1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100"/>
                            </p:stCondLst>
                            <p:childTnLst>
                              <p:par>
                                <p:cTn id="17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200"/>
                            </p:stCondLst>
                            <p:childTnLst>
                              <p:par>
                                <p:cTn id="1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grpSp>
        <p:nvGrpSpPr>
          <p:cNvPr id="6" name="Group 5"/>
          <p:cNvGrpSpPr/>
          <p:nvPr/>
        </p:nvGrpSpPr>
        <p:grpSpPr>
          <a:xfrm>
            <a:off x="6263835" y="2590800"/>
            <a:ext cx="2694432" cy="2590800"/>
            <a:chOff x="4800600" y="1475463"/>
            <a:chExt cx="3962400" cy="3809999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64" r="4338" b="16508"/>
            <a:stretch/>
          </p:blipFill>
          <p:spPr bwMode="auto">
            <a:xfrm>
              <a:off x="4800600" y="1475463"/>
              <a:ext cx="3962400" cy="3809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4989399" y="489726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8305800" y="335617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8009809" y="3356176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7679163" y="338110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5982559" y="398955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7308639" y="341416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987164" y="3483877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740852" y="356494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6456546" y="3700918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6234495" y="3813019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5753886" y="4180241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5547825" y="4335710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5356851" y="4518097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5196300" y="4679469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742792" y="2650732"/>
            <a:ext cx="2425518" cy="808866"/>
            <a:chOff x="519630" y="1264049"/>
            <a:chExt cx="3194382" cy="1065271"/>
          </a:xfrm>
        </p:grpSpPr>
        <p:grpSp>
          <p:nvGrpSpPr>
            <p:cNvPr id="50" name="Group 49"/>
            <p:cNvGrpSpPr/>
            <p:nvPr/>
          </p:nvGrpSpPr>
          <p:grpSpPr>
            <a:xfrm>
              <a:off x="519630" y="1582869"/>
              <a:ext cx="3194382" cy="746451"/>
              <a:chOff x="533259" y="5713122"/>
              <a:chExt cx="3194382" cy="7464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2" name="Straight Arrow Connector 51"/>
              <p:cNvCxnSpPr/>
              <p:nvPr/>
            </p:nvCxnSpPr>
            <p:spPr>
              <a:xfrm>
                <a:off x="550528" y="5949195"/>
                <a:ext cx="2848858" cy="1987"/>
              </a:xfrm>
              <a:prstGeom prst="straightConnector1">
                <a:avLst/>
              </a:prstGeom>
              <a:ln w="28575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3" name="Group 52"/>
              <p:cNvGrpSpPr/>
              <p:nvPr/>
            </p:nvGrpSpPr>
            <p:grpSpPr>
              <a:xfrm>
                <a:off x="727809" y="5873630"/>
                <a:ext cx="2159096" cy="159185"/>
                <a:chOff x="2212675" y="3537308"/>
                <a:chExt cx="1616046" cy="152400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TextBox 53"/>
              <p:cNvSpPr txBox="1"/>
              <p:nvPr/>
            </p:nvSpPr>
            <p:spPr>
              <a:xfrm>
                <a:off x="1984197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696223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33259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269866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994" y="1264049"/>
              <a:ext cx="505115" cy="386729"/>
            </a:xfrm>
            <a:prstGeom prst="rect">
              <a:avLst/>
            </a:prstGeom>
          </p:spPr>
        </p:pic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2431" y="1264049"/>
              <a:ext cx="505115" cy="386729"/>
            </a:xfrm>
            <a:prstGeom prst="rect">
              <a:avLst/>
            </a:prstGeom>
          </p:spPr>
        </p:pic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0451" y="1264049"/>
              <a:ext cx="505115" cy="386729"/>
            </a:xfrm>
            <a:prstGeom prst="rect">
              <a:avLst/>
            </a:prstGeom>
          </p:spPr>
        </p:pic>
      </p:grpSp>
      <p:grpSp>
        <p:nvGrpSpPr>
          <p:cNvPr id="85" name="Group 84"/>
          <p:cNvGrpSpPr/>
          <p:nvPr/>
        </p:nvGrpSpPr>
        <p:grpSpPr>
          <a:xfrm>
            <a:off x="3614631" y="4079983"/>
            <a:ext cx="2461981" cy="1101617"/>
            <a:chOff x="1126143" y="555808"/>
            <a:chExt cx="2461981" cy="1101617"/>
          </a:xfrm>
        </p:grpSpPr>
        <p:grpSp>
          <p:nvGrpSpPr>
            <p:cNvPr id="86" name="Group 85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90" name="Picture 2"/>
              <p:cNvPicPr>
                <a:picLocks noChangeAspect="1" noChangeArrowheads="1" noCrop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1" name="Picture 3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2" name="Freeform 91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417184" y="2209800"/>
            <a:ext cx="2352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Outcome vs. frequency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0524" y="3821668"/>
            <a:ext cx="164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Interconversion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48255" y="2209800"/>
            <a:ext cx="219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Seeming randomness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610920" y="3868221"/>
            <a:ext cx="2443440" cy="1313379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203931" y="2209800"/>
            <a:ext cx="2754336" cy="3124200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09455" y="2268560"/>
            <a:ext cx="2354094" cy="1342692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9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7" grpId="0" animBg="1"/>
      <p:bldP spid="67" grpId="1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3742792" y="2650732"/>
            <a:ext cx="2425518" cy="808866"/>
            <a:chOff x="519630" y="1264049"/>
            <a:chExt cx="3194382" cy="1065271"/>
          </a:xfrm>
        </p:grpSpPr>
        <p:grpSp>
          <p:nvGrpSpPr>
            <p:cNvPr id="69" name="Group 68"/>
            <p:cNvGrpSpPr/>
            <p:nvPr/>
          </p:nvGrpSpPr>
          <p:grpSpPr>
            <a:xfrm>
              <a:off x="519630" y="1582869"/>
              <a:ext cx="3194382" cy="746451"/>
              <a:chOff x="533259" y="5713122"/>
              <a:chExt cx="3194382" cy="7464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4" name="Straight Arrow Connector 73"/>
              <p:cNvCxnSpPr/>
              <p:nvPr/>
            </p:nvCxnSpPr>
            <p:spPr>
              <a:xfrm>
                <a:off x="550528" y="5949195"/>
                <a:ext cx="2848858" cy="1987"/>
              </a:xfrm>
              <a:prstGeom prst="straightConnector1">
                <a:avLst/>
              </a:prstGeom>
              <a:ln w="28575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" name="Group 74"/>
              <p:cNvGrpSpPr/>
              <p:nvPr/>
            </p:nvGrpSpPr>
            <p:grpSpPr>
              <a:xfrm>
                <a:off x="727809" y="5873630"/>
                <a:ext cx="2159096" cy="159185"/>
                <a:chOff x="2212675" y="3537308"/>
                <a:chExt cx="1616046" cy="152400"/>
              </a:xfrm>
            </p:grpSpPr>
            <p:cxnSp>
              <p:nvCxnSpPr>
                <p:cNvPr id="80" name="Straight Connector 79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TextBox 75"/>
              <p:cNvSpPr txBox="1"/>
              <p:nvPr/>
            </p:nvSpPr>
            <p:spPr>
              <a:xfrm>
                <a:off x="1984197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696223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33259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269866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994" y="1264049"/>
              <a:ext cx="505115" cy="386729"/>
            </a:xfrm>
            <a:prstGeom prst="rect">
              <a:avLst/>
            </a:prstGeom>
          </p:spPr>
        </p:pic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2431" y="1264049"/>
              <a:ext cx="505115" cy="386729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0451" y="1264049"/>
              <a:ext cx="505115" cy="386729"/>
            </a:xfrm>
            <a:prstGeom prst="rect">
              <a:avLst/>
            </a:prstGeom>
          </p:spPr>
        </p:pic>
      </p:grp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grpSp>
        <p:nvGrpSpPr>
          <p:cNvPr id="6" name="Group 5"/>
          <p:cNvGrpSpPr/>
          <p:nvPr/>
        </p:nvGrpSpPr>
        <p:grpSpPr>
          <a:xfrm>
            <a:off x="6263835" y="2590800"/>
            <a:ext cx="2694432" cy="2590800"/>
            <a:chOff x="4800600" y="1475463"/>
            <a:chExt cx="3962400" cy="3809999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64" r="4338" b="16508"/>
            <a:stretch/>
          </p:blipFill>
          <p:spPr bwMode="auto">
            <a:xfrm>
              <a:off x="4800600" y="1475463"/>
              <a:ext cx="3962400" cy="3809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4989399" y="489726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8305800" y="335617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8009809" y="3356176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7679163" y="338110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5982559" y="398955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7308639" y="341416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987164" y="3483877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740852" y="356494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6456546" y="3700918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6234495" y="3813019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5753886" y="4180241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5547825" y="4335710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5356851" y="4518097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5196300" y="4679469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14631" y="4079983"/>
            <a:ext cx="2461981" cy="1101617"/>
            <a:chOff x="1126143" y="555808"/>
            <a:chExt cx="2461981" cy="1101617"/>
          </a:xfrm>
        </p:grpSpPr>
        <p:grpSp>
          <p:nvGrpSpPr>
            <p:cNvPr id="86" name="Group 85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90" name="Picture 2"/>
              <p:cNvPicPr>
                <a:picLocks noChangeAspect="1" noChangeArrowheads="1" noCrop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1" name="Picture 3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2" name="Freeform 91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417184" y="2209800"/>
            <a:ext cx="2352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Outcome vs. frequency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0524" y="3821668"/>
            <a:ext cx="164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Interconversion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35192" y="2209800"/>
            <a:ext cx="219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Seeming randomness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57600" y="2256693"/>
            <a:ext cx="2443440" cy="12485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538917" y="3865807"/>
            <a:ext cx="2443440" cy="15533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142777" y="2256693"/>
            <a:ext cx="2815489" cy="3162421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3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3" grpId="0" animBg="1"/>
      <p:bldP spid="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3487754" y="2133600"/>
            <a:ext cx="5732446" cy="3846020"/>
          </a:xfrm>
          <a:prstGeom prst="rect">
            <a:avLst/>
          </a:prstGeom>
          <a:noFill/>
        </p:spPr>
        <p:txBody>
          <a:bodyPr wrap="square" lIns="90264" tIns="45132" rIns="90264" bIns="45132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Liao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D,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Estévez-Salmerón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L and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Tlsty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TD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2012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Conceptualizing a tool to optimize therapy based on dynamic heterogeneity</a:t>
            </a:r>
            <a:r>
              <a:rPr lang="en-US" dirty="0" smtClean="0">
                <a:solidFill>
                  <a:srgbClr val="00FFFF"/>
                </a:solidFill>
              </a:rPr>
              <a:t>*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Phys. Biol.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9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(6)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065005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(doi:10.1088/1478-3975/9/6/065005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</a:rPr>
              <a:t>) </a:t>
            </a: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Liao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D, </a:t>
            </a:r>
            <a:r>
              <a:rPr lang="en-US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Estévez-Salmerón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 and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Tlsty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TD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2012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Generalized principles of stochasticity can be used to control dynamic heterogeneity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</a:t>
            </a:r>
            <a:r>
              <a:rPr lang="en-US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 Biol.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9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(6)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065006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(doi:10.1088/1478-3975/9/6/065006)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+mn-lt"/>
            </a:endParaRPr>
          </a:p>
          <a:p>
            <a:r>
              <a:rPr lang="en-US" sz="1400" dirty="0">
                <a:solidFill>
                  <a:srgbClr val="00FFFF"/>
                </a:solidFill>
              </a:rPr>
              <a:t>*</a:t>
            </a:r>
            <a:r>
              <a:rPr lang="en-US" sz="1400" dirty="0">
                <a:solidFill>
                  <a:srgbClr val="00B0F0"/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The authors dedicate this paper to </a:t>
            </a:r>
            <a:r>
              <a:rPr lang="en-US" sz="14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Dr</a:t>
            </a:r>
            <a:r>
              <a:rPr lang="en-US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Barton Kamen who inspired its initiation and enthusiastically supported its pursuit.  </a:t>
            </a:r>
          </a:p>
        </p:txBody>
      </p:sp>
    </p:spTree>
    <p:extLst>
      <p:ext uri="{BB962C8B-B14F-4D97-AF65-F5344CB8AC3E}">
        <p14:creationId xmlns:p14="http://schemas.microsoft.com/office/powerpoint/2010/main" val="117602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Freeform 2069"/>
          <p:cNvSpPr/>
          <p:nvPr/>
        </p:nvSpPr>
        <p:spPr>
          <a:xfrm>
            <a:off x="2028092" y="5232400"/>
            <a:ext cx="1358425" cy="668215"/>
          </a:xfrm>
          <a:custGeom>
            <a:avLst/>
            <a:gdLst>
              <a:gd name="connsiteX0" fmla="*/ 0 w 1358425"/>
              <a:gd name="connsiteY0" fmla="*/ 0 h 668215"/>
              <a:gd name="connsiteX1" fmla="*/ 238370 w 1358425"/>
              <a:gd name="connsiteY1" fmla="*/ 171938 h 668215"/>
              <a:gd name="connsiteX2" fmla="*/ 824523 w 1358425"/>
              <a:gd name="connsiteY2" fmla="*/ 476738 h 668215"/>
              <a:gd name="connsiteX3" fmla="*/ 1277816 w 1358425"/>
              <a:gd name="connsiteY3" fmla="*/ 609600 h 668215"/>
              <a:gd name="connsiteX4" fmla="*/ 1355970 w 1358425"/>
              <a:gd name="connsiteY4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425" h="668215">
                <a:moveTo>
                  <a:pt x="0" y="0"/>
                </a:moveTo>
                <a:cubicBezTo>
                  <a:pt x="50474" y="46241"/>
                  <a:pt x="100949" y="92482"/>
                  <a:pt x="238370" y="171938"/>
                </a:cubicBezTo>
                <a:cubicBezTo>
                  <a:pt x="375791" y="251394"/>
                  <a:pt x="651282" y="403794"/>
                  <a:pt x="824523" y="476738"/>
                </a:cubicBezTo>
                <a:cubicBezTo>
                  <a:pt x="997764" y="549682"/>
                  <a:pt x="1189242" y="577687"/>
                  <a:pt x="1277816" y="609600"/>
                </a:cubicBezTo>
                <a:cubicBezTo>
                  <a:pt x="1366390" y="641513"/>
                  <a:pt x="1361180" y="654864"/>
                  <a:pt x="1355970" y="668215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/>
          <p:cNvSpPr/>
          <p:nvPr/>
        </p:nvSpPr>
        <p:spPr>
          <a:xfrm>
            <a:off x="1809262" y="4583429"/>
            <a:ext cx="1957762" cy="648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1700509" y="5879724"/>
            <a:ext cx="1957762" cy="7011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Timings of biochemical reactions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can seem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display randomness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577488" y="2592015"/>
            <a:ext cx="609307" cy="667669"/>
            <a:chOff x="2586510" y="1188071"/>
            <a:chExt cx="609307" cy="667669"/>
          </a:xfrm>
        </p:grpSpPr>
        <p:sp>
          <p:nvSpPr>
            <p:cNvPr id="15" name="Freeform 1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57264" y="5188897"/>
            <a:ext cx="1705380" cy="811727"/>
            <a:chOff x="280738" y="2677635"/>
            <a:chExt cx="1705380" cy="811727"/>
          </a:xfrm>
        </p:grpSpPr>
        <p:grpSp>
          <p:nvGrpSpPr>
            <p:cNvPr id="53" name="Group 52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Freeform 53"/>
            <p:cNvSpPr/>
            <p:nvPr/>
          </p:nvSpPr>
          <p:spPr>
            <a:xfrm>
              <a:off x="280738" y="2677635"/>
              <a:ext cx="1498593" cy="749151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8593" h="749151">
                  <a:moveTo>
                    <a:pt x="1391653" y="1396"/>
                  </a:moveTo>
                  <a:cubicBezTo>
                    <a:pt x="1431423" y="-10636"/>
                    <a:pt x="1484564" y="57543"/>
                    <a:pt x="1495927" y="113690"/>
                  </a:cubicBezTo>
                  <a:cubicBezTo>
                    <a:pt x="1507290" y="169837"/>
                    <a:pt x="1479884" y="269433"/>
                    <a:pt x="1459831" y="338280"/>
                  </a:cubicBezTo>
                  <a:cubicBezTo>
                    <a:pt x="1439778" y="407127"/>
                    <a:pt x="1409699" y="472633"/>
                    <a:pt x="1375610" y="526775"/>
                  </a:cubicBezTo>
                  <a:cubicBezTo>
                    <a:pt x="1341521" y="580917"/>
                    <a:pt x="1304758" y="627707"/>
                    <a:pt x="1255295" y="663133"/>
                  </a:cubicBezTo>
                  <a:cubicBezTo>
                    <a:pt x="1205832" y="698559"/>
                    <a:pt x="1168399" y="729306"/>
                    <a:pt x="1078831" y="739332"/>
                  </a:cubicBezTo>
                  <a:cubicBezTo>
                    <a:pt x="989263" y="749358"/>
                    <a:pt x="826168" y="760722"/>
                    <a:pt x="717884" y="723290"/>
                  </a:cubicBezTo>
                  <a:cubicBezTo>
                    <a:pt x="609600" y="685859"/>
                    <a:pt x="548773" y="544154"/>
                    <a:pt x="429126" y="514743"/>
                  </a:cubicBezTo>
                  <a:cubicBezTo>
                    <a:pt x="309479" y="485333"/>
                    <a:pt x="0" y="546827"/>
                    <a:pt x="0" y="546827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59001" y="5188896"/>
            <a:ext cx="1185251" cy="811729"/>
            <a:chOff x="3282475" y="2766158"/>
            <a:chExt cx="1185251" cy="811729"/>
          </a:xfrm>
        </p:grpSpPr>
        <p:grpSp>
          <p:nvGrpSpPr>
            <p:cNvPr id="63" name="Group 62"/>
            <p:cNvGrpSpPr/>
            <p:nvPr/>
          </p:nvGrpSpPr>
          <p:grpSpPr>
            <a:xfrm>
              <a:off x="3282475" y="2766158"/>
              <a:ext cx="744220" cy="811729"/>
              <a:chOff x="1277213" y="2830034"/>
              <a:chExt cx="744220" cy="811729"/>
            </a:xfrm>
          </p:grpSpPr>
          <p:grpSp>
            <p:nvGrpSpPr>
              <p:cNvPr id="58" name="Group 57"/>
              <p:cNvGrpSpPr/>
              <p:nvPr/>
            </p:nvGrpSpPr>
            <p:grpSpPr>
              <a:xfrm rot="17914657">
                <a:off x="1318235" y="2937651"/>
                <a:ext cx="767358" cy="596501"/>
                <a:chOff x="684137" y="3113705"/>
                <a:chExt cx="1219200" cy="947737"/>
              </a:xfrm>
            </p:grpSpPr>
            <p:sp>
              <p:nvSpPr>
                <p:cNvPr id="5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Freeform 60"/>
              <p:cNvSpPr/>
              <p:nvPr/>
            </p:nvSpPr>
            <p:spPr>
              <a:xfrm>
                <a:off x="1277213" y="2830034"/>
                <a:ext cx="654518" cy="768487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659065 w 766005"/>
                  <a:gd name="connsiteY0" fmla="*/ 1396 h 751775"/>
                  <a:gd name="connsiteX1" fmla="*/ 763339 w 766005"/>
                  <a:gd name="connsiteY1" fmla="*/ 113690 h 751775"/>
                  <a:gd name="connsiteX2" fmla="*/ 727243 w 766005"/>
                  <a:gd name="connsiteY2" fmla="*/ 338280 h 751775"/>
                  <a:gd name="connsiteX3" fmla="*/ 643022 w 766005"/>
                  <a:gd name="connsiteY3" fmla="*/ 526775 h 751775"/>
                  <a:gd name="connsiteX4" fmla="*/ 522707 w 766005"/>
                  <a:gd name="connsiteY4" fmla="*/ 663133 h 751775"/>
                  <a:gd name="connsiteX5" fmla="*/ 0 w 766005"/>
                  <a:gd name="connsiteY5" fmla="*/ 751775 h 751775"/>
                  <a:gd name="connsiteX0" fmla="*/ 659065 w 766005"/>
                  <a:gd name="connsiteY0" fmla="*/ 1396 h 770060"/>
                  <a:gd name="connsiteX1" fmla="*/ 763339 w 766005"/>
                  <a:gd name="connsiteY1" fmla="*/ 113690 h 770060"/>
                  <a:gd name="connsiteX2" fmla="*/ 727243 w 766005"/>
                  <a:gd name="connsiteY2" fmla="*/ 338280 h 770060"/>
                  <a:gd name="connsiteX3" fmla="*/ 643022 w 766005"/>
                  <a:gd name="connsiteY3" fmla="*/ 526775 h 770060"/>
                  <a:gd name="connsiteX4" fmla="*/ 522707 w 766005"/>
                  <a:gd name="connsiteY4" fmla="*/ 663133 h 770060"/>
                  <a:gd name="connsiteX5" fmla="*/ 316301 w 766005"/>
                  <a:gd name="connsiteY5" fmla="*/ 766427 h 770060"/>
                  <a:gd name="connsiteX6" fmla="*/ 0 w 766005"/>
                  <a:gd name="connsiteY6" fmla="*/ 751775 h 770060"/>
                  <a:gd name="connsiteX0" fmla="*/ 522295 w 629235"/>
                  <a:gd name="connsiteY0" fmla="*/ 1396 h 768065"/>
                  <a:gd name="connsiteX1" fmla="*/ 626569 w 629235"/>
                  <a:gd name="connsiteY1" fmla="*/ 113690 h 768065"/>
                  <a:gd name="connsiteX2" fmla="*/ 590473 w 629235"/>
                  <a:gd name="connsiteY2" fmla="*/ 338280 h 768065"/>
                  <a:gd name="connsiteX3" fmla="*/ 506252 w 629235"/>
                  <a:gd name="connsiteY3" fmla="*/ 526775 h 768065"/>
                  <a:gd name="connsiteX4" fmla="*/ 385937 w 629235"/>
                  <a:gd name="connsiteY4" fmla="*/ 663133 h 768065"/>
                  <a:gd name="connsiteX5" fmla="*/ 179531 w 629235"/>
                  <a:gd name="connsiteY5" fmla="*/ 766427 h 768065"/>
                  <a:gd name="connsiteX6" fmla="*/ 0 w 629235"/>
                  <a:gd name="connsiteY6" fmla="*/ 697067 h 768065"/>
                  <a:gd name="connsiteX0" fmla="*/ 522295 w 629235"/>
                  <a:gd name="connsiteY0" fmla="*/ 1396 h 769206"/>
                  <a:gd name="connsiteX1" fmla="*/ 626569 w 629235"/>
                  <a:gd name="connsiteY1" fmla="*/ 113690 h 769206"/>
                  <a:gd name="connsiteX2" fmla="*/ 590473 w 629235"/>
                  <a:gd name="connsiteY2" fmla="*/ 338280 h 769206"/>
                  <a:gd name="connsiteX3" fmla="*/ 506252 w 629235"/>
                  <a:gd name="connsiteY3" fmla="*/ 526775 h 769206"/>
                  <a:gd name="connsiteX4" fmla="*/ 385937 w 629235"/>
                  <a:gd name="connsiteY4" fmla="*/ 663133 h 769206"/>
                  <a:gd name="connsiteX5" fmla="*/ 179531 w 629235"/>
                  <a:gd name="connsiteY5" fmla="*/ 766427 h 769206"/>
                  <a:gd name="connsiteX6" fmla="*/ 0 w 629235"/>
                  <a:gd name="connsiteY6" fmla="*/ 697067 h 769206"/>
                  <a:gd name="connsiteX0" fmla="*/ 547578 w 654518"/>
                  <a:gd name="connsiteY0" fmla="*/ 1396 h 768487"/>
                  <a:gd name="connsiteX1" fmla="*/ 651852 w 654518"/>
                  <a:gd name="connsiteY1" fmla="*/ 113690 h 768487"/>
                  <a:gd name="connsiteX2" fmla="*/ 615756 w 654518"/>
                  <a:gd name="connsiteY2" fmla="*/ 338280 h 768487"/>
                  <a:gd name="connsiteX3" fmla="*/ 531535 w 654518"/>
                  <a:gd name="connsiteY3" fmla="*/ 526775 h 768487"/>
                  <a:gd name="connsiteX4" fmla="*/ 411220 w 654518"/>
                  <a:gd name="connsiteY4" fmla="*/ 663133 h 768487"/>
                  <a:gd name="connsiteX5" fmla="*/ 204814 w 654518"/>
                  <a:gd name="connsiteY5" fmla="*/ 766427 h 768487"/>
                  <a:gd name="connsiteX6" fmla="*/ 0 w 654518"/>
                  <a:gd name="connsiteY6" fmla="*/ 675998 h 76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4518" h="768487">
                    <a:moveTo>
                      <a:pt x="547578" y="1396"/>
                    </a:moveTo>
                    <a:cubicBezTo>
                      <a:pt x="587348" y="-10636"/>
                      <a:pt x="640489" y="57543"/>
                      <a:pt x="651852" y="113690"/>
                    </a:cubicBezTo>
                    <a:cubicBezTo>
                      <a:pt x="663215" y="169837"/>
                      <a:pt x="635809" y="269433"/>
                      <a:pt x="615756" y="338280"/>
                    </a:cubicBezTo>
                    <a:cubicBezTo>
                      <a:pt x="595703" y="407127"/>
                      <a:pt x="565624" y="472633"/>
                      <a:pt x="531535" y="526775"/>
                    </a:cubicBezTo>
                    <a:cubicBezTo>
                      <a:pt x="497446" y="580917"/>
                      <a:pt x="465673" y="623191"/>
                      <a:pt x="411220" y="663133"/>
                    </a:cubicBezTo>
                    <a:cubicBezTo>
                      <a:pt x="356767" y="703075"/>
                      <a:pt x="291932" y="751653"/>
                      <a:pt x="204814" y="766427"/>
                    </a:cubicBezTo>
                    <a:cubicBezTo>
                      <a:pt x="117696" y="781201"/>
                      <a:pt x="56625" y="712958"/>
                      <a:pt x="0" y="675998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1540043" y="2860460"/>
                <a:ext cx="481390" cy="781303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1390" h="781303">
                    <a:moveTo>
                      <a:pt x="0" y="757035"/>
                    </a:moveTo>
                    <a:cubicBezTo>
                      <a:pt x="11697" y="770069"/>
                      <a:pt x="23395" y="783103"/>
                      <a:pt x="52137" y="781098"/>
                    </a:cubicBezTo>
                    <a:cubicBezTo>
                      <a:pt x="80879" y="779093"/>
                      <a:pt x="129006" y="773745"/>
                      <a:pt x="172453" y="745003"/>
                    </a:cubicBezTo>
                    <a:cubicBezTo>
                      <a:pt x="215900" y="716261"/>
                      <a:pt x="269374" y="666129"/>
                      <a:pt x="312821" y="608645"/>
                    </a:cubicBezTo>
                    <a:cubicBezTo>
                      <a:pt x="356268" y="551161"/>
                      <a:pt x="405063" y="469614"/>
                      <a:pt x="433137" y="400098"/>
                    </a:cubicBezTo>
                    <a:cubicBezTo>
                      <a:pt x="461211" y="330582"/>
                      <a:pt x="479258" y="254383"/>
                      <a:pt x="481263" y="191551"/>
                    </a:cubicBezTo>
                    <a:cubicBezTo>
                      <a:pt x="483268" y="128719"/>
                      <a:pt x="461211" y="53187"/>
                      <a:pt x="445169" y="23108"/>
                    </a:cubicBezTo>
                    <a:cubicBezTo>
                      <a:pt x="429127" y="-6971"/>
                      <a:pt x="398379" y="-3963"/>
                      <a:pt x="385011" y="11077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4" name="Freeform 63"/>
            <p:cNvSpPr/>
            <p:nvPr/>
          </p:nvSpPr>
          <p:spPr>
            <a:xfrm>
              <a:off x="4022558" y="2766357"/>
              <a:ext cx="445168" cy="442064"/>
            </a:xfrm>
            <a:custGeom>
              <a:avLst/>
              <a:gdLst>
                <a:gd name="connsiteX0" fmla="*/ 0 w 445168"/>
                <a:gd name="connsiteY0" fmla="*/ 19598 h 436693"/>
                <a:gd name="connsiteX1" fmla="*/ 76200 w 445168"/>
                <a:gd name="connsiteY1" fmla="*/ 3556 h 436693"/>
                <a:gd name="connsiteX2" fmla="*/ 228600 w 445168"/>
                <a:gd name="connsiteY2" fmla="*/ 79756 h 436693"/>
                <a:gd name="connsiteX3" fmla="*/ 328863 w 445168"/>
                <a:gd name="connsiteY3" fmla="*/ 340440 h 436693"/>
                <a:gd name="connsiteX4" fmla="*/ 445168 w 445168"/>
                <a:gd name="connsiteY4" fmla="*/ 436693 h 436693"/>
                <a:gd name="connsiteX0" fmla="*/ 0 w 445168"/>
                <a:gd name="connsiteY0" fmla="*/ 23074 h 440169"/>
                <a:gd name="connsiteX1" fmla="*/ 104274 w 445168"/>
                <a:gd name="connsiteY1" fmla="*/ 3022 h 440169"/>
                <a:gd name="connsiteX2" fmla="*/ 228600 w 445168"/>
                <a:gd name="connsiteY2" fmla="*/ 83232 h 440169"/>
                <a:gd name="connsiteX3" fmla="*/ 328863 w 445168"/>
                <a:gd name="connsiteY3" fmla="*/ 343916 h 440169"/>
                <a:gd name="connsiteX4" fmla="*/ 445168 w 445168"/>
                <a:gd name="connsiteY4" fmla="*/ 440169 h 440169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8863 w 445168"/>
                <a:gd name="connsiteY3" fmla="*/ 345811 h 442064"/>
                <a:gd name="connsiteX4" fmla="*/ 445168 w 445168"/>
                <a:gd name="connsiteY4" fmla="*/ 442064 h 442064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0842 w 445168"/>
                <a:gd name="connsiteY3" fmla="*/ 361854 h 442064"/>
                <a:gd name="connsiteX4" fmla="*/ 445168 w 445168"/>
                <a:gd name="connsiteY4" fmla="*/ 442064 h 44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168" h="442064">
                  <a:moveTo>
                    <a:pt x="0" y="24969"/>
                  </a:moveTo>
                  <a:cubicBezTo>
                    <a:pt x="19050" y="11935"/>
                    <a:pt x="64169" y="-9788"/>
                    <a:pt x="104274" y="4917"/>
                  </a:cubicBezTo>
                  <a:cubicBezTo>
                    <a:pt x="144379" y="19622"/>
                    <a:pt x="204537" y="53711"/>
                    <a:pt x="240632" y="113200"/>
                  </a:cubicBezTo>
                  <a:cubicBezTo>
                    <a:pt x="276727" y="172689"/>
                    <a:pt x="286753" y="307043"/>
                    <a:pt x="320842" y="361854"/>
                  </a:cubicBezTo>
                  <a:cubicBezTo>
                    <a:pt x="354931" y="416665"/>
                    <a:pt x="445168" y="442064"/>
                    <a:pt x="445168" y="442064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3" name="Freeform 2072"/>
          <p:cNvSpPr/>
          <p:nvPr/>
        </p:nvSpPr>
        <p:spPr>
          <a:xfrm>
            <a:off x="552979" y="3875948"/>
            <a:ext cx="793300" cy="669258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3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05556 -7.40741E-7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06945 -0.00023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-2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8" presetClass="emph" presetSubtype="0" repeatCount="indefinite" accel="70000" decel="3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20000">
                                      <p:cBhvr>
                                        <p:cTn id="21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0" presetClass="pat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C -0.00434 0.02569 0.01788 0.05602 0.03038 0.07268 C 0.05208 0.09653 0.10556 0.12176 0.13021 0.14282 C 0.14427 0.15625 0.15851 0.18102 0.17812 0.19907 C 0.19774 0.21713 0.21684 0.22245 0.23941 0.2243 C 0.26302 0.22037 0.28316 0.21736 0.30312 0.2 C 0.31736 0.18842 0.31944 0.16829 0.32431 0.15555 C 0.32812 0.13009 0.33073 0.07268 0.32587 0.04653 C 0.31979 0.02569 0.30677 0.01111 0.29549 -0.00208 C 0.27951 -0.01667 0.24583 -0.03287 0.23038 -0.04051 C 0.2026 -0.0507 0.16267 -0.06181 0.12882 -0.06273 C 0.09514 -0.06111 0.05972 -0.06088 0.02726 -0.04653 C 0.00729 -0.04074 0.00937 -0.03658 0.00486 -0.02894 C 0.00191 -0.02222 -0.00347 -0.0169 5.55556E-7 1.11111E-6 Z " pathEditMode="relative" rAng="0" ptsTypes="fffsffffffffff">
                                      <p:cBhvr>
                                        <p:cTn id="29" dur="133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19" y="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C -0.00556 0.0213 0.00451 0.03194 0.01666 0.04028 C 0.03524 0.05324 0.05625 0.05995 0.07725 0.0625 C 0.1066 0.06921 0.16128 0.0787 0.19236 0.08079 C 0.21996 0.08241 0.24149 0.0831 0.26371 0.075 C 0.2783 0.06736 0.31562 0.05116 0.32569 0.03218 C 0.32899 0.01597 0.3368 0.00556 0.32465 -0.0125 C 0.31146 -0.02639 0.29444 -0.04722 0.25486 -0.05093 C 0.22344 -0.04954 0.12569 -0.05787 0.08975 -0.05278 C 0.07656 -0.04977 0.05121 -0.05231 0.03785 -0.04653 C 0.02847 -0.04143 0.01389 -0.03403 0.00764 -0.02639 C 0.00416 -0.02037 -0.00156 -0.01111 2.22222E-6 -3.7037E-7 Z " pathEditMode="relative" rAng="0" ptsTypes="ffffffffffff">
                                      <p:cBhvr>
                                        <p:cTn id="37" dur="223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63" y="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  <p:bldP spid="2070" grpId="1" animBg="1"/>
      <p:bldP spid="2073" grpId="0" animBg="1"/>
      <p:bldP spid="207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Freeform 2069"/>
          <p:cNvSpPr/>
          <p:nvPr/>
        </p:nvSpPr>
        <p:spPr>
          <a:xfrm>
            <a:off x="2028092" y="5232400"/>
            <a:ext cx="1358425" cy="668215"/>
          </a:xfrm>
          <a:custGeom>
            <a:avLst/>
            <a:gdLst>
              <a:gd name="connsiteX0" fmla="*/ 0 w 1358425"/>
              <a:gd name="connsiteY0" fmla="*/ 0 h 668215"/>
              <a:gd name="connsiteX1" fmla="*/ 238370 w 1358425"/>
              <a:gd name="connsiteY1" fmla="*/ 171938 h 668215"/>
              <a:gd name="connsiteX2" fmla="*/ 824523 w 1358425"/>
              <a:gd name="connsiteY2" fmla="*/ 476738 h 668215"/>
              <a:gd name="connsiteX3" fmla="*/ 1277816 w 1358425"/>
              <a:gd name="connsiteY3" fmla="*/ 609600 h 668215"/>
              <a:gd name="connsiteX4" fmla="*/ 1355970 w 1358425"/>
              <a:gd name="connsiteY4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425" h="668215">
                <a:moveTo>
                  <a:pt x="0" y="0"/>
                </a:moveTo>
                <a:cubicBezTo>
                  <a:pt x="50474" y="46241"/>
                  <a:pt x="100949" y="92482"/>
                  <a:pt x="238370" y="171938"/>
                </a:cubicBezTo>
                <a:cubicBezTo>
                  <a:pt x="375791" y="251394"/>
                  <a:pt x="651282" y="403794"/>
                  <a:pt x="824523" y="476738"/>
                </a:cubicBezTo>
                <a:cubicBezTo>
                  <a:pt x="997764" y="549682"/>
                  <a:pt x="1189242" y="577687"/>
                  <a:pt x="1277816" y="609600"/>
                </a:cubicBezTo>
                <a:cubicBezTo>
                  <a:pt x="1366390" y="641513"/>
                  <a:pt x="1361180" y="654864"/>
                  <a:pt x="1355970" y="668215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/>
          <p:cNvSpPr/>
          <p:nvPr/>
        </p:nvSpPr>
        <p:spPr>
          <a:xfrm>
            <a:off x="1809262" y="4583429"/>
            <a:ext cx="1957762" cy="648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1700509" y="5879724"/>
            <a:ext cx="1957762" cy="7011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4182">
            <a:off x="1367985" y="5027858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Timings of biochemical reactions can seem to display randomness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77488" y="2592015"/>
            <a:ext cx="609307" cy="667669"/>
            <a:chOff x="2586510" y="1188071"/>
            <a:chExt cx="609307" cy="667669"/>
          </a:xfrm>
        </p:grpSpPr>
        <p:sp>
          <p:nvSpPr>
            <p:cNvPr id="15" name="Freeform 1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1680">
            <a:off x="1400649" y="4955171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536899" y="1636263"/>
            <a:ext cx="3855881" cy="632650"/>
            <a:chOff x="550528" y="5766516"/>
            <a:chExt cx="3855881" cy="632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/>
            <p:cNvCxnSpPr/>
            <p:nvPr/>
          </p:nvCxnSpPr>
          <p:spPr>
            <a:xfrm>
              <a:off x="550528" y="5949195"/>
              <a:ext cx="3521302" cy="1987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727808" y="5873630"/>
              <a:ext cx="2878794" cy="159185"/>
              <a:chOff x="2212675" y="3537308"/>
              <a:chExt cx="2154728" cy="152400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2040010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32871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4893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1961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0070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57264" y="5188897"/>
            <a:ext cx="1705380" cy="811727"/>
            <a:chOff x="280738" y="2677635"/>
            <a:chExt cx="1705380" cy="811727"/>
          </a:xfrm>
        </p:grpSpPr>
        <p:grpSp>
          <p:nvGrpSpPr>
            <p:cNvPr id="53" name="Group 52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Freeform 53"/>
            <p:cNvSpPr/>
            <p:nvPr/>
          </p:nvSpPr>
          <p:spPr>
            <a:xfrm>
              <a:off x="280738" y="2677635"/>
              <a:ext cx="1498593" cy="749151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8593" h="749151">
                  <a:moveTo>
                    <a:pt x="1391653" y="1396"/>
                  </a:moveTo>
                  <a:cubicBezTo>
                    <a:pt x="1431423" y="-10636"/>
                    <a:pt x="1484564" y="57543"/>
                    <a:pt x="1495927" y="113690"/>
                  </a:cubicBezTo>
                  <a:cubicBezTo>
                    <a:pt x="1507290" y="169837"/>
                    <a:pt x="1479884" y="269433"/>
                    <a:pt x="1459831" y="338280"/>
                  </a:cubicBezTo>
                  <a:cubicBezTo>
                    <a:pt x="1439778" y="407127"/>
                    <a:pt x="1409699" y="472633"/>
                    <a:pt x="1375610" y="526775"/>
                  </a:cubicBezTo>
                  <a:cubicBezTo>
                    <a:pt x="1341521" y="580917"/>
                    <a:pt x="1304758" y="627707"/>
                    <a:pt x="1255295" y="663133"/>
                  </a:cubicBezTo>
                  <a:cubicBezTo>
                    <a:pt x="1205832" y="698559"/>
                    <a:pt x="1168399" y="729306"/>
                    <a:pt x="1078831" y="739332"/>
                  </a:cubicBezTo>
                  <a:cubicBezTo>
                    <a:pt x="989263" y="749358"/>
                    <a:pt x="826168" y="760722"/>
                    <a:pt x="717884" y="723290"/>
                  </a:cubicBezTo>
                  <a:cubicBezTo>
                    <a:pt x="609600" y="685859"/>
                    <a:pt x="548773" y="544154"/>
                    <a:pt x="429126" y="514743"/>
                  </a:cubicBezTo>
                  <a:cubicBezTo>
                    <a:pt x="309479" y="485333"/>
                    <a:pt x="0" y="546827"/>
                    <a:pt x="0" y="546827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59001" y="5188896"/>
            <a:ext cx="1185251" cy="811729"/>
            <a:chOff x="3282475" y="2766158"/>
            <a:chExt cx="1185251" cy="811729"/>
          </a:xfrm>
        </p:grpSpPr>
        <p:grpSp>
          <p:nvGrpSpPr>
            <p:cNvPr id="63" name="Group 62"/>
            <p:cNvGrpSpPr/>
            <p:nvPr/>
          </p:nvGrpSpPr>
          <p:grpSpPr>
            <a:xfrm>
              <a:off x="3282475" y="2766158"/>
              <a:ext cx="744220" cy="811729"/>
              <a:chOff x="1277213" y="2830034"/>
              <a:chExt cx="744220" cy="811729"/>
            </a:xfrm>
          </p:grpSpPr>
          <p:grpSp>
            <p:nvGrpSpPr>
              <p:cNvPr id="58" name="Group 57"/>
              <p:cNvGrpSpPr/>
              <p:nvPr/>
            </p:nvGrpSpPr>
            <p:grpSpPr>
              <a:xfrm rot="17914657">
                <a:off x="1318235" y="2937651"/>
                <a:ext cx="767358" cy="596501"/>
                <a:chOff x="684137" y="3113705"/>
                <a:chExt cx="1219200" cy="947737"/>
              </a:xfrm>
            </p:grpSpPr>
            <p:sp>
              <p:nvSpPr>
                <p:cNvPr id="5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Freeform 60"/>
              <p:cNvSpPr/>
              <p:nvPr/>
            </p:nvSpPr>
            <p:spPr>
              <a:xfrm>
                <a:off x="1277213" y="2830034"/>
                <a:ext cx="654518" cy="768487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659065 w 766005"/>
                  <a:gd name="connsiteY0" fmla="*/ 1396 h 751775"/>
                  <a:gd name="connsiteX1" fmla="*/ 763339 w 766005"/>
                  <a:gd name="connsiteY1" fmla="*/ 113690 h 751775"/>
                  <a:gd name="connsiteX2" fmla="*/ 727243 w 766005"/>
                  <a:gd name="connsiteY2" fmla="*/ 338280 h 751775"/>
                  <a:gd name="connsiteX3" fmla="*/ 643022 w 766005"/>
                  <a:gd name="connsiteY3" fmla="*/ 526775 h 751775"/>
                  <a:gd name="connsiteX4" fmla="*/ 522707 w 766005"/>
                  <a:gd name="connsiteY4" fmla="*/ 663133 h 751775"/>
                  <a:gd name="connsiteX5" fmla="*/ 0 w 766005"/>
                  <a:gd name="connsiteY5" fmla="*/ 751775 h 751775"/>
                  <a:gd name="connsiteX0" fmla="*/ 659065 w 766005"/>
                  <a:gd name="connsiteY0" fmla="*/ 1396 h 770060"/>
                  <a:gd name="connsiteX1" fmla="*/ 763339 w 766005"/>
                  <a:gd name="connsiteY1" fmla="*/ 113690 h 770060"/>
                  <a:gd name="connsiteX2" fmla="*/ 727243 w 766005"/>
                  <a:gd name="connsiteY2" fmla="*/ 338280 h 770060"/>
                  <a:gd name="connsiteX3" fmla="*/ 643022 w 766005"/>
                  <a:gd name="connsiteY3" fmla="*/ 526775 h 770060"/>
                  <a:gd name="connsiteX4" fmla="*/ 522707 w 766005"/>
                  <a:gd name="connsiteY4" fmla="*/ 663133 h 770060"/>
                  <a:gd name="connsiteX5" fmla="*/ 316301 w 766005"/>
                  <a:gd name="connsiteY5" fmla="*/ 766427 h 770060"/>
                  <a:gd name="connsiteX6" fmla="*/ 0 w 766005"/>
                  <a:gd name="connsiteY6" fmla="*/ 751775 h 770060"/>
                  <a:gd name="connsiteX0" fmla="*/ 522295 w 629235"/>
                  <a:gd name="connsiteY0" fmla="*/ 1396 h 768065"/>
                  <a:gd name="connsiteX1" fmla="*/ 626569 w 629235"/>
                  <a:gd name="connsiteY1" fmla="*/ 113690 h 768065"/>
                  <a:gd name="connsiteX2" fmla="*/ 590473 w 629235"/>
                  <a:gd name="connsiteY2" fmla="*/ 338280 h 768065"/>
                  <a:gd name="connsiteX3" fmla="*/ 506252 w 629235"/>
                  <a:gd name="connsiteY3" fmla="*/ 526775 h 768065"/>
                  <a:gd name="connsiteX4" fmla="*/ 385937 w 629235"/>
                  <a:gd name="connsiteY4" fmla="*/ 663133 h 768065"/>
                  <a:gd name="connsiteX5" fmla="*/ 179531 w 629235"/>
                  <a:gd name="connsiteY5" fmla="*/ 766427 h 768065"/>
                  <a:gd name="connsiteX6" fmla="*/ 0 w 629235"/>
                  <a:gd name="connsiteY6" fmla="*/ 697067 h 768065"/>
                  <a:gd name="connsiteX0" fmla="*/ 522295 w 629235"/>
                  <a:gd name="connsiteY0" fmla="*/ 1396 h 769206"/>
                  <a:gd name="connsiteX1" fmla="*/ 626569 w 629235"/>
                  <a:gd name="connsiteY1" fmla="*/ 113690 h 769206"/>
                  <a:gd name="connsiteX2" fmla="*/ 590473 w 629235"/>
                  <a:gd name="connsiteY2" fmla="*/ 338280 h 769206"/>
                  <a:gd name="connsiteX3" fmla="*/ 506252 w 629235"/>
                  <a:gd name="connsiteY3" fmla="*/ 526775 h 769206"/>
                  <a:gd name="connsiteX4" fmla="*/ 385937 w 629235"/>
                  <a:gd name="connsiteY4" fmla="*/ 663133 h 769206"/>
                  <a:gd name="connsiteX5" fmla="*/ 179531 w 629235"/>
                  <a:gd name="connsiteY5" fmla="*/ 766427 h 769206"/>
                  <a:gd name="connsiteX6" fmla="*/ 0 w 629235"/>
                  <a:gd name="connsiteY6" fmla="*/ 697067 h 769206"/>
                  <a:gd name="connsiteX0" fmla="*/ 547578 w 654518"/>
                  <a:gd name="connsiteY0" fmla="*/ 1396 h 768487"/>
                  <a:gd name="connsiteX1" fmla="*/ 651852 w 654518"/>
                  <a:gd name="connsiteY1" fmla="*/ 113690 h 768487"/>
                  <a:gd name="connsiteX2" fmla="*/ 615756 w 654518"/>
                  <a:gd name="connsiteY2" fmla="*/ 338280 h 768487"/>
                  <a:gd name="connsiteX3" fmla="*/ 531535 w 654518"/>
                  <a:gd name="connsiteY3" fmla="*/ 526775 h 768487"/>
                  <a:gd name="connsiteX4" fmla="*/ 411220 w 654518"/>
                  <a:gd name="connsiteY4" fmla="*/ 663133 h 768487"/>
                  <a:gd name="connsiteX5" fmla="*/ 204814 w 654518"/>
                  <a:gd name="connsiteY5" fmla="*/ 766427 h 768487"/>
                  <a:gd name="connsiteX6" fmla="*/ 0 w 654518"/>
                  <a:gd name="connsiteY6" fmla="*/ 675998 h 76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4518" h="768487">
                    <a:moveTo>
                      <a:pt x="547578" y="1396"/>
                    </a:moveTo>
                    <a:cubicBezTo>
                      <a:pt x="587348" y="-10636"/>
                      <a:pt x="640489" y="57543"/>
                      <a:pt x="651852" y="113690"/>
                    </a:cubicBezTo>
                    <a:cubicBezTo>
                      <a:pt x="663215" y="169837"/>
                      <a:pt x="635809" y="269433"/>
                      <a:pt x="615756" y="338280"/>
                    </a:cubicBezTo>
                    <a:cubicBezTo>
                      <a:pt x="595703" y="407127"/>
                      <a:pt x="565624" y="472633"/>
                      <a:pt x="531535" y="526775"/>
                    </a:cubicBezTo>
                    <a:cubicBezTo>
                      <a:pt x="497446" y="580917"/>
                      <a:pt x="465673" y="623191"/>
                      <a:pt x="411220" y="663133"/>
                    </a:cubicBezTo>
                    <a:cubicBezTo>
                      <a:pt x="356767" y="703075"/>
                      <a:pt x="291932" y="751653"/>
                      <a:pt x="204814" y="766427"/>
                    </a:cubicBezTo>
                    <a:cubicBezTo>
                      <a:pt x="117696" y="781201"/>
                      <a:pt x="56625" y="712958"/>
                      <a:pt x="0" y="675998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1540043" y="2860460"/>
                <a:ext cx="481390" cy="781303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1390" h="781303">
                    <a:moveTo>
                      <a:pt x="0" y="757035"/>
                    </a:moveTo>
                    <a:cubicBezTo>
                      <a:pt x="11697" y="770069"/>
                      <a:pt x="23395" y="783103"/>
                      <a:pt x="52137" y="781098"/>
                    </a:cubicBezTo>
                    <a:cubicBezTo>
                      <a:pt x="80879" y="779093"/>
                      <a:pt x="129006" y="773745"/>
                      <a:pt x="172453" y="745003"/>
                    </a:cubicBezTo>
                    <a:cubicBezTo>
                      <a:pt x="215900" y="716261"/>
                      <a:pt x="269374" y="666129"/>
                      <a:pt x="312821" y="608645"/>
                    </a:cubicBezTo>
                    <a:cubicBezTo>
                      <a:pt x="356268" y="551161"/>
                      <a:pt x="405063" y="469614"/>
                      <a:pt x="433137" y="400098"/>
                    </a:cubicBezTo>
                    <a:cubicBezTo>
                      <a:pt x="461211" y="330582"/>
                      <a:pt x="479258" y="254383"/>
                      <a:pt x="481263" y="191551"/>
                    </a:cubicBezTo>
                    <a:cubicBezTo>
                      <a:pt x="483268" y="128719"/>
                      <a:pt x="461211" y="53187"/>
                      <a:pt x="445169" y="23108"/>
                    </a:cubicBezTo>
                    <a:cubicBezTo>
                      <a:pt x="429127" y="-6971"/>
                      <a:pt x="398379" y="-3963"/>
                      <a:pt x="385011" y="11077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4" name="Freeform 63"/>
            <p:cNvSpPr/>
            <p:nvPr/>
          </p:nvSpPr>
          <p:spPr>
            <a:xfrm>
              <a:off x="4022558" y="2766357"/>
              <a:ext cx="445168" cy="442064"/>
            </a:xfrm>
            <a:custGeom>
              <a:avLst/>
              <a:gdLst>
                <a:gd name="connsiteX0" fmla="*/ 0 w 445168"/>
                <a:gd name="connsiteY0" fmla="*/ 19598 h 436693"/>
                <a:gd name="connsiteX1" fmla="*/ 76200 w 445168"/>
                <a:gd name="connsiteY1" fmla="*/ 3556 h 436693"/>
                <a:gd name="connsiteX2" fmla="*/ 228600 w 445168"/>
                <a:gd name="connsiteY2" fmla="*/ 79756 h 436693"/>
                <a:gd name="connsiteX3" fmla="*/ 328863 w 445168"/>
                <a:gd name="connsiteY3" fmla="*/ 340440 h 436693"/>
                <a:gd name="connsiteX4" fmla="*/ 445168 w 445168"/>
                <a:gd name="connsiteY4" fmla="*/ 436693 h 436693"/>
                <a:gd name="connsiteX0" fmla="*/ 0 w 445168"/>
                <a:gd name="connsiteY0" fmla="*/ 23074 h 440169"/>
                <a:gd name="connsiteX1" fmla="*/ 104274 w 445168"/>
                <a:gd name="connsiteY1" fmla="*/ 3022 h 440169"/>
                <a:gd name="connsiteX2" fmla="*/ 228600 w 445168"/>
                <a:gd name="connsiteY2" fmla="*/ 83232 h 440169"/>
                <a:gd name="connsiteX3" fmla="*/ 328863 w 445168"/>
                <a:gd name="connsiteY3" fmla="*/ 343916 h 440169"/>
                <a:gd name="connsiteX4" fmla="*/ 445168 w 445168"/>
                <a:gd name="connsiteY4" fmla="*/ 440169 h 440169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8863 w 445168"/>
                <a:gd name="connsiteY3" fmla="*/ 345811 h 442064"/>
                <a:gd name="connsiteX4" fmla="*/ 445168 w 445168"/>
                <a:gd name="connsiteY4" fmla="*/ 442064 h 442064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0842 w 445168"/>
                <a:gd name="connsiteY3" fmla="*/ 361854 h 442064"/>
                <a:gd name="connsiteX4" fmla="*/ 445168 w 445168"/>
                <a:gd name="connsiteY4" fmla="*/ 442064 h 44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168" h="442064">
                  <a:moveTo>
                    <a:pt x="0" y="24969"/>
                  </a:moveTo>
                  <a:cubicBezTo>
                    <a:pt x="19050" y="11935"/>
                    <a:pt x="64169" y="-9788"/>
                    <a:pt x="104274" y="4917"/>
                  </a:cubicBezTo>
                  <a:cubicBezTo>
                    <a:pt x="144379" y="19622"/>
                    <a:pt x="204537" y="53711"/>
                    <a:pt x="240632" y="113200"/>
                  </a:cubicBezTo>
                  <a:cubicBezTo>
                    <a:pt x="276727" y="172689"/>
                    <a:pt x="286753" y="307043"/>
                    <a:pt x="320842" y="361854"/>
                  </a:cubicBezTo>
                  <a:cubicBezTo>
                    <a:pt x="354931" y="416665"/>
                    <a:pt x="445168" y="442064"/>
                    <a:pt x="445168" y="442064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1" name="Picture 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94" y="1264049"/>
            <a:ext cx="505115" cy="386729"/>
          </a:xfrm>
          <a:prstGeom prst="rect">
            <a:avLst/>
          </a:prstGeom>
        </p:spPr>
      </p:pic>
      <p:sp>
        <p:nvSpPr>
          <p:cNvPr id="2073" name="Freeform 2072"/>
          <p:cNvSpPr/>
          <p:nvPr/>
        </p:nvSpPr>
        <p:spPr>
          <a:xfrm>
            <a:off x="552979" y="3875948"/>
            <a:ext cx="793300" cy="669258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2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05556 -7.40741E-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2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06945 -0.00023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-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accel="70000" decel="3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20000">
                                      <p:cBhvr>
                                        <p:cTn id="10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18213E-6 C -0.00434 0.02569 0.01788 0.056 0.03038 0.07267 C 0.05208 0.0965 0.10556 0.12173 0.13021 0.14279 C 0.14427 0.15621 0.15851 0.18097 0.17812 0.19902 C 0.19774 0.21708 0.21684 0.2224 0.23924 0.22425 " pathEditMode="relative" rAng="0" ptsTypes="fffsf">
                                      <p:cBhvr>
                                        <p:cTn id="17" dur="133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36" y="1120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0.00139 -0.21667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083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500000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63851E-6 C -0.00556 0.02129 0.00451 0.03194 0.01666 0.04027 C 0.03524 0.05323 0.05625 0.05994 0.07725 0.06249 C 0.1066 0.0692 0.16128 0.07869 0.19236 0.08077 C 0.21996 0.08239 0.24149 0.08308 0.26371 0.07498 " pathEditMode="relative" rAng="0" ptsTypes="fffff">
                                      <p:cBhvr>
                                        <p:cTn id="39" dur="223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9" y="4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73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230"/>
                            </p:stCondLst>
                            <p:childTnLst>
                              <p:par>
                                <p:cTn id="45" presetID="22" presetClass="entr" presetSubtype="4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  <p:bldP spid="2073" grpId="0" animBg="1"/>
      <p:bldP spid="207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Freeform 2069"/>
          <p:cNvSpPr/>
          <p:nvPr/>
        </p:nvSpPr>
        <p:spPr>
          <a:xfrm>
            <a:off x="2028092" y="5232400"/>
            <a:ext cx="1358425" cy="668215"/>
          </a:xfrm>
          <a:custGeom>
            <a:avLst/>
            <a:gdLst>
              <a:gd name="connsiteX0" fmla="*/ 0 w 1358425"/>
              <a:gd name="connsiteY0" fmla="*/ 0 h 668215"/>
              <a:gd name="connsiteX1" fmla="*/ 238370 w 1358425"/>
              <a:gd name="connsiteY1" fmla="*/ 171938 h 668215"/>
              <a:gd name="connsiteX2" fmla="*/ 824523 w 1358425"/>
              <a:gd name="connsiteY2" fmla="*/ 476738 h 668215"/>
              <a:gd name="connsiteX3" fmla="*/ 1277816 w 1358425"/>
              <a:gd name="connsiteY3" fmla="*/ 609600 h 668215"/>
              <a:gd name="connsiteX4" fmla="*/ 1355970 w 1358425"/>
              <a:gd name="connsiteY4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425" h="668215">
                <a:moveTo>
                  <a:pt x="0" y="0"/>
                </a:moveTo>
                <a:cubicBezTo>
                  <a:pt x="50474" y="46241"/>
                  <a:pt x="100949" y="92482"/>
                  <a:pt x="238370" y="171938"/>
                </a:cubicBezTo>
                <a:cubicBezTo>
                  <a:pt x="375791" y="251394"/>
                  <a:pt x="651282" y="403794"/>
                  <a:pt x="824523" y="476738"/>
                </a:cubicBezTo>
                <a:cubicBezTo>
                  <a:pt x="997764" y="549682"/>
                  <a:pt x="1189242" y="577687"/>
                  <a:pt x="1277816" y="609600"/>
                </a:cubicBezTo>
                <a:cubicBezTo>
                  <a:pt x="1366390" y="641513"/>
                  <a:pt x="1361180" y="654864"/>
                  <a:pt x="1355970" y="668215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/>
          <p:cNvSpPr/>
          <p:nvPr/>
        </p:nvSpPr>
        <p:spPr>
          <a:xfrm>
            <a:off x="1809262" y="4583429"/>
            <a:ext cx="1957762" cy="648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1700509" y="5879724"/>
            <a:ext cx="1957762" cy="7011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Timings of biochemical reactions can seem to display randomness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77488" y="2592015"/>
            <a:ext cx="609307" cy="667669"/>
            <a:chOff x="2586510" y="1188071"/>
            <a:chExt cx="609307" cy="667669"/>
          </a:xfrm>
        </p:grpSpPr>
        <p:sp>
          <p:nvSpPr>
            <p:cNvPr id="15" name="Freeform 1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57264" y="5188897"/>
            <a:ext cx="1705380" cy="811727"/>
            <a:chOff x="280738" y="2677635"/>
            <a:chExt cx="1705380" cy="811727"/>
          </a:xfrm>
        </p:grpSpPr>
        <p:grpSp>
          <p:nvGrpSpPr>
            <p:cNvPr id="53" name="Group 52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Freeform 53"/>
            <p:cNvSpPr/>
            <p:nvPr/>
          </p:nvSpPr>
          <p:spPr>
            <a:xfrm>
              <a:off x="280738" y="2677635"/>
              <a:ext cx="1498593" cy="749151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8593" h="749151">
                  <a:moveTo>
                    <a:pt x="1391653" y="1396"/>
                  </a:moveTo>
                  <a:cubicBezTo>
                    <a:pt x="1431423" y="-10636"/>
                    <a:pt x="1484564" y="57543"/>
                    <a:pt x="1495927" y="113690"/>
                  </a:cubicBezTo>
                  <a:cubicBezTo>
                    <a:pt x="1507290" y="169837"/>
                    <a:pt x="1479884" y="269433"/>
                    <a:pt x="1459831" y="338280"/>
                  </a:cubicBezTo>
                  <a:cubicBezTo>
                    <a:pt x="1439778" y="407127"/>
                    <a:pt x="1409699" y="472633"/>
                    <a:pt x="1375610" y="526775"/>
                  </a:cubicBezTo>
                  <a:cubicBezTo>
                    <a:pt x="1341521" y="580917"/>
                    <a:pt x="1304758" y="627707"/>
                    <a:pt x="1255295" y="663133"/>
                  </a:cubicBezTo>
                  <a:cubicBezTo>
                    <a:pt x="1205832" y="698559"/>
                    <a:pt x="1168399" y="729306"/>
                    <a:pt x="1078831" y="739332"/>
                  </a:cubicBezTo>
                  <a:cubicBezTo>
                    <a:pt x="989263" y="749358"/>
                    <a:pt x="826168" y="760722"/>
                    <a:pt x="717884" y="723290"/>
                  </a:cubicBezTo>
                  <a:cubicBezTo>
                    <a:pt x="609600" y="685859"/>
                    <a:pt x="548773" y="544154"/>
                    <a:pt x="429126" y="514743"/>
                  </a:cubicBezTo>
                  <a:cubicBezTo>
                    <a:pt x="309479" y="485333"/>
                    <a:pt x="0" y="546827"/>
                    <a:pt x="0" y="546827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59001" y="5188896"/>
            <a:ext cx="1185251" cy="811729"/>
            <a:chOff x="3282475" y="2766158"/>
            <a:chExt cx="1185251" cy="811729"/>
          </a:xfrm>
        </p:grpSpPr>
        <p:grpSp>
          <p:nvGrpSpPr>
            <p:cNvPr id="63" name="Group 62"/>
            <p:cNvGrpSpPr/>
            <p:nvPr/>
          </p:nvGrpSpPr>
          <p:grpSpPr>
            <a:xfrm>
              <a:off x="3282475" y="2766158"/>
              <a:ext cx="744220" cy="811729"/>
              <a:chOff x="1277213" y="2830034"/>
              <a:chExt cx="744220" cy="811729"/>
            </a:xfrm>
          </p:grpSpPr>
          <p:grpSp>
            <p:nvGrpSpPr>
              <p:cNvPr id="58" name="Group 57"/>
              <p:cNvGrpSpPr/>
              <p:nvPr/>
            </p:nvGrpSpPr>
            <p:grpSpPr>
              <a:xfrm rot="17914657">
                <a:off x="1318235" y="2937651"/>
                <a:ext cx="767358" cy="596501"/>
                <a:chOff x="684137" y="3113705"/>
                <a:chExt cx="1219200" cy="947737"/>
              </a:xfrm>
            </p:grpSpPr>
            <p:sp>
              <p:nvSpPr>
                <p:cNvPr id="5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Freeform 60"/>
              <p:cNvSpPr/>
              <p:nvPr/>
            </p:nvSpPr>
            <p:spPr>
              <a:xfrm>
                <a:off x="1277213" y="2830034"/>
                <a:ext cx="654518" cy="768487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659065 w 766005"/>
                  <a:gd name="connsiteY0" fmla="*/ 1396 h 751775"/>
                  <a:gd name="connsiteX1" fmla="*/ 763339 w 766005"/>
                  <a:gd name="connsiteY1" fmla="*/ 113690 h 751775"/>
                  <a:gd name="connsiteX2" fmla="*/ 727243 w 766005"/>
                  <a:gd name="connsiteY2" fmla="*/ 338280 h 751775"/>
                  <a:gd name="connsiteX3" fmla="*/ 643022 w 766005"/>
                  <a:gd name="connsiteY3" fmla="*/ 526775 h 751775"/>
                  <a:gd name="connsiteX4" fmla="*/ 522707 w 766005"/>
                  <a:gd name="connsiteY4" fmla="*/ 663133 h 751775"/>
                  <a:gd name="connsiteX5" fmla="*/ 0 w 766005"/>
                  <a:gd name="connsiteY5" fmla="*/ 751775 h 751775"/>
                  <a:gd name="connsiteX0" fmla="*/ 659065 w 766005"/>
                  <a:gd name="connsiteY0" fmla="*/ 1396 h 770060"/>
                  <a:gd name="connsiteX1" fmla="*/ 763339 w 766005"/>
                  <a:gd name="connsiteY1" fmla="*/ 113690 h 770060"/>
                  <a:gd name="connsiteX2" fmla="*/ 727243 w 766005"/>
                  <a:gd name="connsiteY2" fmla="*/ 338280 h 770060"/>
                  <a:gd name="connsiteX3" fmla="*/ 643022 w 766005"/>
                  <a:gd name="connsiteY3" fmla="*/ 526775 h 770060"/>
                  <a:gd name="connsiteX4" fmla="*/ 522707 w 766005"/>
                  <a:gd name="connsiteY4" fmla="*/ 663133 h 770060"/>
                  <a:gd name="connsiteX5" fmla="*/ 316301 w 766005"/>
                  <a:gd name="connsiteY5" fmla="*/ 766427 h 770060"/>
                  <a:gd name="connsiteX6" fmla="*/ 0 w 766005"/>
                  <a:gd name="connsiteY6" fmla="*/ 751775 h 770060"/>
                  <a:gd name="connsiteX0" fmla="*/ 522295 w 629235"/>
                  <a:gd name="connsiteY0" fmla="*/ 1396 h 768065"/>
                  <a:gd name="connsiteX1" fmla="*/ 626569 w 629235"/>
                  <a:gd name="connsiteY1" fmla="*/ 113690 h 768065"/>
                  <a:gd name="connsiteX2" fmla="*/ 590473 w 629235"/>
                  <a:gd name="connsiteY2" fmla="*/ 338280 h 768065"/>
                  <a:gd name="connsiteX3" fmla="*/ 506252 w 629235"/>
                  <a:gd name="connsiteY3" fmla="*/ 526775 h 768065"/>
                  <a:gd name="connsiteX4" fmla="*/ 385937 w 629235"/>
                  <a:gd name="connsiteY4" fmla="*/ 663133 h 768065"/>
                  <a:gd name="connsiteX5" fmla="*/ 179531 w 629235"/>
                  <a:gd name="connsiteY5" fmla="*/ 766427 h 768065"/>
                  <a:gd name="connsiteX6" fmla="*/ 0 w 629235"/>
                  <a:gd name="connsiteY6" fmla="*/ 697067 h 768065"/>
                  <a:gd name="connsiteX0" fmla="*/ 522295 w 629235"/>
                  <a:gd name="connsiteY0" fmla="*/ 1396 h 769206"/>
                  <a:gd name="connsiteX1" fmla="*/ 626569 w 629235"/>
                  <a:gd name="connsiteY1" fmla="*/ 113690 h 769206"/>
                  <a:gd name="connsiteX2" fmla="*/ 590473 w 629235"/>
                  <a:gd name="connsiteY2" fmla="*/ 338280 h 769206"/>
                  <a:gd name="connsiteX3" fmla="*/ 506252 w 629235"/>
                  <a:gd name="connsiteY3" fmla="*/ 526775 h 769206"/>
                  <a:gd name="connsiteX4" fmla="*/ 385937 w 629235"/>
                  <a:gd name="connsiteY4" fmla="*/ 663133 h 769206"/>
                  <a:gd name="connsiteX5" fmla="*/ 179531 w 629235"/>
                  <a:gd name="connsiteY5" fmla="*/ 766427 h 769206"/>
                  <a:gd name="connsiteX6" fmla="*/ 0 w 629235"/>
                  <a:gd name="connsiteY6" fmla="*/ 697067 h 769206"/>
                  <a:gd name="connsiteX0" fmla="*/ 547578 w 654518"/>
                  <a:gd name="connsiteY0" fmla="*/ 1396 h 768487"/>
                  <a:gd name="connsiteX1" fmla="*/ 651852 w 654518"/>
                  <a:gd name="connsiteY1" fmla="*/ 113690 h 768487"/>
                  <a:gd name="connsiteX2" fmla="*/ 615756 w 654518"/>
                  <a:gd name="connsiteY2" fmla="*/ 338280 h 768487"/>
                  <a:gd name="connsiteX3" fmla="*/ 531535 w 654518"/>
                  <a:gd name="connsiteY3" fmla="*/ 526775 h 768487"/>
                  <a:gd name="connsiteX4" fmla="*/ 411220 w 654518"/>
                  <a:gd name="connsiteY4" fmla="*/ 663133 h 768487"/>
                  <a:gd name="connsiteX5" fmla="*/ 204814 w 654518"/>
                  <a:gd name="connsiteY5" fmla="*/ 766427 h 768487"/>
                  <a:gd name="connsiteX6" fmla="*/ 0 w 654518"/>
                  <a:gd name="connsiteY6" fmla="*/ 675998 h 76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4518" h="768487">
                    <a:moveTo>
                      <a:pt x="547578" y="1396"/>
                    </a:moveTo>
                    <a:cubicBezTo>
                      <a:pt x="587348" y="-10636"/>
                      <a:pt x="640489" y="57543"/>
                      <a:pt x="651852" y="113690"/>
                    </a:cubicBezTo>
                    <a:cubicBezTo>
                      <a:pt x="663215" y="169837"/>
                      <a:pt x="635809" y="269433"/>
                      <a:pt x="615756" y="338280"/>
                    </a:cubicBezTo>
                    <a:cubicBezTo>
                      <a:pt x="595703" y="407127"/>
                      <a:pt x="565624" y="472633"/>
                      <a:pt x="531535" y="526775"/>
                    </a:cubicBezTo>
                    <a:cubicBezTo>
                      <a:pt x="497446" y="580917"/>
                      <a:pt x="465673" y="623191"/>
                      <a:pt x="411220" y="663133"/>
                    </a:cubicBezTo>
                    <a:cubicBezTo>
                      <a:pt x="356767" y="703075"/>
                      <a:pt x="291932" y="751653"/>
                      <a:pt x="204814" y="766427"/>
                    </a:cubicBezTo>
                    <a:cubicBezTo>
                      <a:pt x="117696" y="781201"/>
                      <a:pt x="56625" y="712958"/>
                      <a:pt x="0" y="675998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1540043" y="2860460"/>
                <a:ext cx="481390" cy="781303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1390" h="781303">
                    <a:moveTo>
                      <a:pt x="0" y="757035"/>
                    </a:moveTo>
                    <a:cubicBezTo>
                      <a:pt x="11697" y="770069"/>
                      <a:pt x="23395" y="783103"/>
                      <a:pt x="52137" y="781098"/>
                    </a:cubicBezTo>
                    <a:cubicBezTo>
                      <a:pt x="80879" y="779093"/>
                      <a:pt x="129006" y="773745"/>
                      <a:pt x="172453" y="745003"/>
                    </a:cubicBezTo>
                    <a:cubicBezTo>
                      <a:pt x="215900" y="716261"/>
                      <a:pt x="269374" y="666129"/>
                      <a:pt x="312821" y="608645"/>
                    </a:cubicBezTo>
                    <a:cubicBezTo>
                      <a:pt x="356268" y="551161"/>
                      <a:pt x="405063" y="469614"/>
                      <a:pt x="433137" y="400098"/>
                    </a:cubicBezTo>
                    <a:cubicBezTo>
                      <a:pt x="461211" y="330582"/>
                      <a:pt x="479258" y="254383"/>
                      <a:pt x="481263" y="191551"/>
                    </a:cubicBezTo>
                    <a:cubicBezTo>
                      <a:pt x="483268" y="128719"/>
                      <a:pt x="461211" y="53187"/>
                      <a:pt x="445169" y="23108"/>
                    </a:cubicBezTo>
                    <a:cubicBezTo>
                      <a:pt x="429127" y="-6971"/>
                      <a:pt x="398379" y="-3963"/>
                      <a:pt x="385011" y="11077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4" name="Freeform 63"/>
            <p:cNvSpPr/>
            <p:nvPr/>
          </p:nvSpPr>
          <p:spPr>
            <a:xfrm>
              <a:off x="4022558" y="2766357"/>
              <a:ext cx="445168" cy="442064"/>
            </a:xfrm>
            <a:custGeom>
              <a:avLst/>
              <a:gdLst>
                <a:gd name="connsiteX0" fmla="*/ 0 w 445168"/>
                <a:gd name="connsiteY0" fmla="*/ 19598 h 436693"/>
                <a:gd name="connsiteX1" fmla="*/ 76200 w 445168"/>
                <a:gd name="connsiteY1" fmla="*/ 3556 h 436693"/>
                <a:gd name="connsiteX2" fmla="*/ 228600 w 445168"/>
                <a:gd name="connsiteY2" fmla="*/ 79756 h 436693"/>
                <a:gd name="connsiteX3" fmla="*/ 328863 w 445168"/>
                <a:gd name="connsiteY3" fmla="*/ 340440 h 436693"/>
                <a:gd name="connsiteX4" fmla="*/ 445168 w 445168"/>
                <a:gd name="connsiteY4" fmla="*/ 436693 h 436693"/>
                <a:gd name="connsiteX0" fmla="*/ 0 w 445168"/>
                <a:gd name="connsiteY0" fmla="*/ 23074 h 440169"/>
                <a:gd name="connsiteX1" fmla="*/ 104274 w 445168"/>
                <a:gd name="connsiteY1" fmla="*/ 3022 h 440169"/>
                <a:gd name="connsiteX2" fmla="*/ 228600 w 445168"/>
                <a:gd name="connsiteY2" fmla="*/ 83232 h 440169"/>
                <a:gd name="connsiteX3" fmla="*/ 328863 w 445168"/>
                <a:gd name="connsiteY3" fmla="*/ 343916 h 440169"/>
                <a:gd name="connsiteX4" fmla="*/ 445168 w 445168"/>
                <a:gd name="connsiteY4" fmla="*/ 440169 h 440169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8863 w 445168"/>
                <a:gd name="connsiteY3" fmla="*/ 345811 h 442064"/>
                <a:gd name="connsiteX4" fmla="*/ 445168 w 445168"/>
                <a:gd name="connsiteY4" fmla="*/ 442064 h 442064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0842 w 445168"/>
                <a:gd name="connsiteY3" fmla="*/ 361854 h 442064"/>
                <a:gd name="connsiteX4" fmla="*/ 445168 w 445168"/>
                <a:gd name="connsiteY4" fmla="*/ 442064 h 44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168" h="442064">
                  <a:moveTo>
                    <a:pt x="0" y="24969"/>
                  </a:moveTo>
                  <a:cubicBezTo>
                    <a:pt x="19050" y="11935"/>
                    <a:pt x="64169" y="-9788"/>
                    <a:pt x="104274" y="4917"/>
                  </a:cubicBezTo>
                  <a:cubicBezTo>
                    <a:pt x="144379" y="19622"/>
                    <a:pt x="204537" y="53711"/>
                    <a:pt x="240632" y="113200"/>
                  </a:cubicBezTo>
                  <a:cubicBezTo>
                    <a:pt x="276727" y="172689"/>
                    <a:pt x="286753" y="307043"/>
                    <a:pt x="320842" y="361854"/>
                  </a:cubicBezTo>
                  <a:cubicBezTo>
                    <a:pt x="354931" y="416665"/>
                    <a:pt x="445168" y="442064"/>
                    <a:pt x="445168" y="442064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1" name="Pictur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94" y="1264049"/>
            <a:ext cx="505115" cy="38672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431" y="1264049"/>
            <a:ext cx="505115" cy="386729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51" y="1264049"/>
            <a:ext cx="505115" cy="386729"/>
          </a:xfrm>
          <a:prstGeom prst="rect">
            <a:avLst/>
          </a:prstGeom>
        </p:spPr>
      </p:pic>
      <p:sp>
        <p:nvSpPr>
          <p:cNvPr id="2073" name="Freeform 2072"/>
          <p:cNvSpPr/>
          <p:nvPr/>
        </p:nvSpPr>
        <p:spPr>
          <a:xfrm>
            <a:off x="552979" y="3875948"/>
            <a:ext cx="793300" cy="669258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536899" y="1636263"/>
            <a:ext cx="3855881" cy="632650"/>
            <a:chOff x="550528" y="5766516"/>
            <a:chExt cx="3855881" cy="632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5" name="Straight Arrow Connector 44"/>
            <p:cNvCxnSpPr/>
            <p:nvPr/>
          </p:nvCxnSpPr>
          <p:spPr>
            <a:xfrm>
              <a:off x="550528" y="5949195"/>
              <a:ext cx="3521302" cy="1987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/>
            <p:cNvGrpSpPr/>
            <p:nvPr/>
          </p:nvGrpSpPr>
          <p:grpSpPr>
            <a:xfrm>
              <a:off x="727808" y="5873630"/>
              <a:ext cx="2878794" cy="159185"/>
              <a:chOff x="2212675" y="3537308"/>
              <a:chExt cx="2154728" cy="1524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2040010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32871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44893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1961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30070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735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05556 -7.40741E-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06945 -0.00023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-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accel="70000" decel="3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20000">
                                      <p:cBhvr>
                                        <p:cTn id="10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C -0.00434 0.02569 0.01788 0.05602 0.03038 0.07268 C 0.05208 0.09653 0.10556 0.12176 0.13021 0.14282 C 0.14427 0.15625 0.15851 0.18102 0.17812 0.19907 C 0.19774 0.21713 0.21684 0.22245 0.23941 0.2243 C 0.26302 0.22037 0.28316 0.21736 0.30312 0.2 C 0.31736 0.18842 0.31944 0.16829 0.32431 0.15555 C 0.32812 0.13009 0.33073 0.07268 0.32587 0.04653 C 0.31979 0.02569 0.30677 0.01111 0.29549 -0.00208 C 0.27951 -0.01667 0.24583 -0.03287 0.23038 -0.04051 C 0.2026 -0.0507 0.16267 -0.06181 0.12882 -0.06273 C 0.09514 -0.06111 0.05972 -0.06088 0.02726 -0.04653 C 0.00729 -0.04074 0.00937 -0.03658 0.00486 -0.02894 C 0.00191 -0.02222 -0.00347 -0.0169 5.55556E-7 1.11111E-6 Z " pathEditMode="relative" rAng="0" ptsTypes="fffsffffffffff">
                                      <p:cBhvr>
                                        <p:cTn id="12" dur="133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19" y="807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C -0.00556 0.0213 0.00451 0.03194 0.01666 0.04028 C 0.03524 0.05324 0.05625 0.05995 0.07725 0.0625 C 0.1066 0.06921 0.16128 0.0787 0.19236 0.08079 C 0.21996 0.08241 0.24149 0.0831 0.26371 0.075 C 0.2783 0.06736 0.31562 0.05116 0.32569 0.03218 C 0.32778 -0.02268 0.28125 -0.03565 0.24288 -0.04884 C 0.21128 -0.04745 0.13177 -0.05185 0.09583 -0.04676 C 0.08264 -0.04375 0.05972 -0.04468 0.04444 -0.04074 C 0.02916 -0.03681 0.01389 -0.03403 0.00764 -0.02639 C 0.00416 -0.02037 -0.00156 -0.01111 2.22222E-6 -3.7037E-7 Z " pathEditMode="relative" rAng="0" ptsTypes="ffffffffsff">
                                      <p:cBhvr>
                                        <p:cTn id="14" dur="223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22" presetClass="entr" presetSubtype="8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  <p:bldP spid="207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/>
          <p:cNvGrpSpPr/>
          <p:nvPr/>
        </p:nvGrpSpPr>
        <p:grpSpPr>
          <a:xfrm>
            <a:off x="536899" y="1636263"/>
            <a:ext cx="3855881" cy="632650"/>
            <a:chOff x="550528" y="5766516"/>
            <a:chExt cx="3855881" cy="632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830" y="5766516"/>
                  <a:ext cx="334579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9" name="Straight Arrow Connector 98"/>
            <p:cNvCxnSpPr/>
            <p:nvPr/>
          </p:nvCxnSpPr>
          <p:spPr>
            <a:xfrm>
              <a:off x="550528" y="5949195"/>
              <a:ext cx="3521302" cy="1987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Group 99"/>
            <p:cNvGrpSpPr/>
            <p:nvPr/>
          </p:nvGrpSpPr>
          <p:grpSpPr>
            <a:xfrm>
              <a:off x="727808" y="5873630"/>
              <a:ext cx="2878794" cy="159185"/>
              <a:chOff x="2212675" y="3537308"/>
              <a:chExt cx="2154728" cy="152400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TextBox 100"/>
            <p:cNvSpPr txBox="1"/>
            <p:nvPr/>
          </p:nvSpPr>
          <p:spPr>
            <a:xfrm>
              <a:off x="2040010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732871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44893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91961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30070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070" name="Freeform 2069"/>
          <p:cNvSpPr/>
          <p:nvPr/>
        </p:nvSpPr>
        <p:spPr>
          <a:xfrm>
            <a:off x="2028092" y="5232400"/>
            <a:ext cx="1358425" cy="668215"/>
          </a:xfrm>
          <a:custGeom>
            <a:avLst/>
            <a:gdLst>
              <a:gd name="connsiteX0" fmla="*/ 0 w 1358425"/>
              <a:gd name="connsiteY0" fmla="*/ 0 h 668215"/>
              <a:gd name="connsiteX1" fmla="*/ 238370 w 1358425"/>
              <a:gd name="connsiteY1" fmla="*/ 171938 h 668215"/>
              <a:gd name="connsiteX2" fmla="*/ 824523 w 1358425"/>
              <a:gd name="connsiteY2" fmla="*/ 476738 h 668215"/>
              <a:gd name="connsiteX3" fmla="*/ 1277816 w 1358425"/>
              <a:gd name="connsiteY3" fmla="*/ 609600 h 668215"/>
              <a:gd name="connsiteX4" fmla="*/ 1355970 w 1358425"/>
              <a:gd name="connsiteY4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425" h="668215">
                <a:moveTo>
                  <a:pt x="0" y="0"/>
                </a:moveTo>
                <a:cubicBezTo>
                  <a:pt x="50474" y="46241"/>
                  <a:pt x="100949" y="92482"/>
                  <a:pt x="238370" y="171938"/>
                </a:cubicBezTo>
                <a:cubicBezTo>
                  <a:pt x="375791" y="251394"/>
                  <a:pt x="651282" y="403794"/>
                  <a:pt x="824523" y="476738"/>
                </a:cubicBezTo>
                <a:cubicBezTo>
                  <a:pt x="997764" y="549682"/>
                  <a:pt x="1189242" y="577687"/>
                  <a:pt x="1277816" y="609600"/>
                </a:cubicBezTo>
                <a:cubicBezTo>
                  <a:pt x="1366390" y="641513"/>
                  <a:pt x="1361180" y="654864"/>
                  <a:pt x="1355970" y="668215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/>
          <p:cNvSpPr/>
          <p:nvPr/>
        </p:nvSpPr>
        <p:spPr>
          <a:xfrm>
            <a:off x="1809262" y="4583429"/>
            <a:ext cx="1957762" cy="648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1700509" y="5879724"/>
            <a:ext cx="1957762" cy="7011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4872038" y="371475"/>
            <a:ext cx="4576762" cy="6867525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6503874" y="4016349"/>
            <a:ext cx="229182" cy="251134"/>
            <a:chOff x="2586510" y="1188071"/>
            <a:chExt cx="609307" cy="667669"/>
          </a:xfrm>
        </p:grpSpPr>
        <p:sp>
          <p:nvSpPr>
            <p:cNvPr id="89" name="Freeform 88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54" name="Rectangle 2053"/>
          <p:cNvSpPr/>
          <p:nvPr/>
        </p:nvSpPr>
        <p:spPr>
          <a:xfrm>
            <a:off x="6452802" y="4005272"/>
            <a:ext cx="280254" cy="303828"/>
          </a:xfrm>
          <a:prstGeom prst="rect">
            <a:avLst/>
          </a:prstGeom>
          <a:solidFill>
            <a:schemeClr val="bg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Freeform 2048"/>
          <p:cNvSpPr/>
          <p:nvPr/>
        </p:nvSpPr>
        <p:spPr>
          <a:xfrm>
            <a:off x="6685723" y="4089600"/>
            <a:ext cx="1371600" cy="1196788"/>
          </a:xfrm>
          <a:custGeom>
            <a:avLst/>
            <a:gdLst>
              <a:gd name="connsiteX0" fmla="*/ 0 w 1371600"/>
              <a:gd name="connsiteY0" fmla="*/ 0 h 1196788"/>
              <a:gd name="connsiteX1" fmla="*/ 53788 w 1371600"/>
              <a:gd name="connsiteY1" fmla="*/ 712694 h 1196788"/>
              <a:gd name="connsiteX2" fmla="*/ 1371600 w 1371600"/>
              <a:gd name="connsiteY2" fmla="*/ 1196788 h 1196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71600" h="1196788">
                <a:moveTo>
                  <a:pt x="0" y="0"/>
                </a:moveTo>
                <a:lnTo>
                  <a:pt x="53788" y="712694"/>
                </a:lnTo>
                <a:lnTo>
                  <a:pt x="1371600" y="1196788"/>
                </a:lnTo>
              </a:path>
            </a:pathLst>
          </a:custGeom>
          <a:noFill/>
          <a:ln>
            <a:solidFill>
              <a:srgbClr val="FF0066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Freeform 2051"/>
          <p:cNvSpPr/>
          <p:nvPr/>
        </p:nvSpPr>
        <p:spPr>
          <a:xfrm>
            <a:off x="6221801" y="4267483"/>
            <a:ext cx="715140" cy="1502999"/>
          </a:xfrm>
          <a:custGeom>
            <a:avLst/>
            <a:gdLst>
              <a:gd name="connsiteX0" fmla="*/ 0 w 753035"/>
              <a:gd name="connsiteY0" fmla="*/ 1586753 h 1586753"/>
              <a:gd name="connsiteX1" fmla="*/ 753035 w 753035"/>
              <a:gd name="connsiteY1" fmla="*/ 0 h 1586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3035" h="1586753">
                <a:moveTo>
                  <a:pt x="0" y="1586753"/>
                </a:moveTo>
                <a:lnTo>
                  <a:pt x="753035" y="0"/>
                </a:lnTo>
              </a:path>
            </a:pathLst>
          </a:custGeom>
          <a:noFill/>
          <a:ln>
            <a:solidFill>
              <a:srgbClr val="00B0F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Freeform 2050"/>
          <p:cNvSpPr/>
          <p:nvPr/>
        </p:nvSpPr>
        <p:spPr>
          <a:xfrm>
            <a:off x="6181458" y="4513182"/>
            <a:ext cx="504265" cy="1351430"/>
          </a:xfrm>
          <a:custGeom>
            <a:avLst/>
            <a:gdLst>
              <a:gd name="connsiteX0" fmla="*/ 0 w 504265"/>
              <a:gd name="connsiteY0" fmla="*/ 0 h 1351430"/>
              <a:gd name="connsiteX1" fmla="*/ 504265 w 504265"/>
              <a:gd name="connsiteY1" fmla="*/ 302559 h 1351430"/>
              <a:gd name="connsiteX2" fmla="*/ 295836 w 504265"/>
              <a:gd name="connsiteY2" fmla="*/ 1351430 h 1351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265" h="1351430">
                <a:moveTo>
                  <a:pt x="0" y="0"/>
                </a:moveTo>
                <a:lnTo>
                  <a:pt x="504265" y="302559"/>
                </a:lnTo>
                <a:lnTo>
                  <a:pt x="295836" y="1351430"/>
                </a:lnTo>
              </a:path>
            </a:pathLst>
          </a:custGeom>
          <a:noFill/>
          <a:ln>
            <a:solidFill>
              <a:srgbClr val="00B0F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Freeform 2052"/>
          <p:cNvSpPr/>
          <p:nvPr/>
        </p:nvSpPr>
        <p:spPr>
          <a:xfrm>
            <a:off x="5941035" y="4865272"/>
            <a:ext cx="1430488" cy="890723"/>
          </a:xfrm>
          <a:custGeom>
            <a:avLst/>
            <a:gdLst>
              <a:gd name="connsiteX0" fmla="*/ 1620371 w 1620371"/>
              <a:gd name="connsiteY0" fmla="*/ 934571 h 934571"/>
              <a:gd name="connsiteX1" fmla="*/ 0 w 1620371"/>
              <a:gd name="connsiteY1" fmla="*/ 0 h 934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20371" h="934571">
                <a:moveTo>
                  <a:pt x="1620371" y="934571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C00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Timings of biochemical reactions can seem to display randomness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77488" y="2592015"/>
            <a:ext cx="609307" cy="667669"/>
            <a:chOff x="2586510" y="1188071"/>
            <a:chExt cx="609307" cy="667669"/>
          </a:xfrm>
        </p:grpSpPr>
        <p:sp>
          <p:nvSpPr>
            <p:cNvPr id="15" name="Freeform 1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40" y="3623416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357264" y="5188897"/>
            <a:ext cx="1705380" cy="811727"/>
            <a:chOff x="280738" y="2677635"/>
            <a:chExt cx="1705380" cy="811727"/>
          </a:xfrm>
        </p:grpSpPr>
        <p:grpSp>
          <p:nvGrpSpPr>
            <p:cNvPr id="53" name="Group 52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Freeform 53"/>
            <p:cNvSpPr/>
            <p:nvPr/>
          </p:nvSpPr>
          <p:spPr>
            <a:xfrm>
              <a:off x="280738" y="2677635"/>
              <a:ext cx="1498593" cy="749151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8593" h="749151">
                  <a:moveTo>
                    <a:pt x="1391653" y="1396"/>
                  </a:moveTo>
                  <a:cubicBezTo>
                    <a:pt x="1431423" y="-10636"/>
                    <a:pt x="1484564" y="57543"/>
                    <a:pt x="1495927" y="113690"/>
                  </a:cubicBezTo>
                  <a:cubicBezTo>
                    <a:pt x="1507290" y="169837"/>
                    <a:pt x="1479884" y="269433"/>
                    <a:pt x="1459831" y="338280"/>
                  </a:cubicBezTo>
                  <a:cubicBezTo>
                    <a:pt x="1439778" y="407127"/>
                    <a:pt x="1409699" y="472633"/>
                    <a:pt x="1375610" y="526775"/>
                  </a:cubicBezTo>
                  <a:cubicBezTo>
                    <a:pt x="1341521" y="580917"/>
                    <a:pt x="1304758" y="627707"/>
                    <a:pt x="1255295" y="663133"/>
                  </a:cubicBezTo>
                  <a:cubicBezTo>
                    <a:pt x="1205832" y="698559"/>
                    <a:pt x="1168399" y="729306"/>
                    <a:pt x="1078831" y="739332"/>
                  </a:cubicBezTo>
                  <a:cubicBezTo>
                    <a:pt x="989263" y="749358"/>
                    <a:pt x="826168" y="760722"/>
                    <a:pt x="717884" y="723290"/>
                  </a:cubicBezTo>
                  <a:cubicBezTo>
                    <a:pt x="609600" y="685859"/>
                    <a:pt x="548773" y="544154"/>
                    <a:pt x="429126" y="514743"/>
                  </a:cubicBezTo>
                  <a:cubicBezTo>
                    <a:pt x="309479" y="485333"/>
                    <a:pt x="0" y="546827"/>
                    <a:pt x="0" y="546827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59001" y="5188896"/>
            <a:ext cx="1185251" cy="811729"/>
            <a:chOff x="3282475" y="2766158"/>
            <a:chExt cx="1185251" cy="811729"/>
          </a:xfrm>
        </p:grpSpPr>
        <p:grpSp>
          <p:nvGrpSpPr>
            <p:cNvPr id="63" name="Group 62"/>
            <p:cNvGrpSpPr/>
            <p:nvPr/>
          </p:nvGrpSpPr>
          <p:grpSpPr>
            <a:xfrm>
              <a:off x="3282475" y="2766158"/>
              <a:ext cx="744220" cy="811729"/>
              <a:chOff x="1277213" y="2830034"/>
              <a:chExt cx="744220" cy="811729"/>
            </a:xfrm>
          </p:grpSpPr>
          <p:grpSp>
            <p:nvGrpSpPr>
              <p:cNvPr id="58" name="Group 57"/>
              <p:cNvGrpSpPr/>
              <p:nvPr/>
            </p:nvGrpSpPr>
            <p:grpSpPr>
              <a:xfrm rot="17914657">
                <a:off x="1318235" y="2937651"/>
                <a:ext cx="767358" cy="596501"/>
                <a:chOff x="684137" y="3113705"/>
                <a:chExt cx="1219200" cy="947737"/>
              </a:xfrm>
            </p:grpSpPr>
            <p:sp>
              <p:nvSpPr>
                <p:cNvPr id="5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Freeform 60"/>
              <p:cNvSpPr/>
              <p:nvPr/>
            </p:nvSpPr>
            <p:spPr>
              <a:xfrm>
                <a:off x="1277213" y="2830034"/>
                <a:ext cx="654518" cy="768487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405065 w 512005"/>
                  <a:gd name="connsiteY0" fmla="*/ 1396 h 767406"/>
                  <a:gd name="connsiteX1" fmla="*/ 509339 w 512005"/>
                  <a:gd name="connsiteY1" fmla="*/ 113690 h 767406"/>
                  <a:gd name="connsiteX2" fmla="*/ 473243 w 512005"/>
                  <a:gd name="connsiteY2" fmla="*/ 338280 h 767406"/>
                  <a:gd name="connsiteX3" fmla="*/ 389022 w 512005"/>
                  <a:gd name="connsiteY3" fmla="*/ 526775 h 767406"/>
                  <a:gd name="connsiteX4" fmla="*/ 268707 w 512005"/>
                  <a:gd name="connsiteY4" fmla="*/ 663133 h 767406"/>
                  <a:gd name="connsiteX5" fmla="*/ 0 w 512005"/>
                  <a:gd name="connsiteY5" fmla="*/ 767406 h 767406"/>
                  <a:gd name="connsiteX0" fmla="*/ 659065 w 766005"/>
                  <a:gd name="connsiteY0" fmla="*/ 1396 h 751775"/>
                  <a:gd name="connsiteX1" fmla="*/ 763339 w 766005"/>
                  <a:gd name="connsiteY1" fmla="*/ 113690 h 751775"/>
                  <a:gd name="connsiteX2" fmla="*/ 727243 w 766005"/>
                  <a:gd name="connsiteY2" fmla="*/ 338280 h 751775"/>
                  <a:gd name="connsiteX3" fmla="*/ 643022 w 766005"/>
                  <a:gd name="connsiteY3" fmla="*/ 526775 h 751775"/>
                  <a:gd name="connsiteX4" fmla="*/ 522707 w 766005"/>
                  <a:gd name="connsiteY4" fmla="*/ 663133 h 751775"/>
                  <a:gd name="connsiteX5" fmla="*/ 0 w 766005"/>
                  <a:gd name="connsiteY5" fmla="*/ 751775 h 751775"/>
                  <a:gd name="connsiteX0" fmla="*/ 659065 w 766005"/>
                  <a:gd name="connsiteY0" fmla="*/ 1396 h 770060"/>
                  <a:gd name="connsiteX1" fmla="*/ 763339 w 766005"/>
                  <a:gd name="connsiteY1" fmla="*/ 113690 h 770060"/>
                  <a:gd name="connsiteX2" fmla="*/ 727243 w 766005"/>
                  <a:gd name="connsiteY2" fmla="*/ 338280 h 770060"/>
                  <a:gd name="connsiteX3" fmla="*/ 643022 w 766005"/>
                  <a:gd name="connsiteY3" fmla="*/ 526775 h 770060"/>
                  <a:gd name="connsiteX4" fmla="*/ 522707 w 766005"/>
                  <a:gd name="connsiteY4" fmla="*/ 663133 h 770060"/>
                  <a:gd name="connsiteX5" fmla="*/ 316301 w 766005"/>
                  <a:gd name="connsiteY5" fmla="*/ 766427 h 770060"/>
                  <a:gd name="connsiteX6" fmla="*/ 0 w 766005"/>
                  <a:gd name="connsiteY6" fmla="*/ 751775 h 770060"/>
                  <a:gd name="connsiteX0" fmla="*/ 522295 w 629235"/>
                  <a:gd name="connsiteY0" fmla="*/ 1396 h 768065"/>
                  <a:gd name="connsiteX1" fmla="*/ 626569 w 629235"/>
                  <a:gd name="connsiteY1" fmla="*/ 113690 h 768065"/>
                  <a:gd name="connsiteX2" fmla="*/ 590473 w 629235"/>
                  <a:gd name="connsiteY2" fmla="*/ 338280 h 768065"/>
                  <a:gd name="connsiteX3" fmla="*/ 506252 w 629235"/>
                  <a:gd name="connsiteY3" fmla="*/ 526775 h 768065"/>
                  <a:gd name="connsiteX4" fmla="*/ 385937 w 629235"/>
                  <a:gd name="connsiteY4" fmla="*/ 663133 h 768065"/>
                  <a:gd name="connsiteX5" fmla="*/ 179531 w 629235"/>
                  <a:gd name="connsiteY5" fmla="*/ 766427 h 768065"/>
                  <a:gd name="connsiteX6" fmla="*/ 0 w 629235"/>
                  <a:gd name="connsiteY6" fmla="*/ 697067 h 768065"/>
                  <a:gd name="connsiteX0" fmla="*/ 522295 w 629235"/>
                  <a:gd name="connsiteY0" fmla="*/ 1396 h 769206"/>
                  <a:gd name="connsiteX1" fmla="*/ 626569 w 629235"/>
                  <a:gd name="connsiteY1" fmla="*/ 113690 h 769206"/>
                  <a:gd name="connsiteX2" fmla="*/ 590473 w 629235"/>
                  <a:gd name="connsiteY2" fmla="*/ 338280 h 769206"/>
                  <a:gd name="connsiteX3" fmla="*/ 506252 w 629235"/>
                  <a:gd name="connsiteY3" fmla="*/ 526775 h 769206"/>
                  <a:gd name="connsiteX4" fmla="*/ 385937 w 629235"/>
                  <a:gd name="connsiteY4" fmla="*/ 663133 h 769206"/>
                  <a:gd name="connsiteX5" fmla="*/ 179531 w 629235"/>
                  <a:gd name="connsiteY5" fmla="*/ 766427 h 769206"/>
                  <a:gd name="connsiteX6" fmla="*/ 0 w 629235"/>
                  <a:gd name="connsiteY6" fmla="*/ 697067 h 769206"/>
                  <a:gd name="connsiteX0" fmla="*/ 547578 w 654518"/>
                  <a:gd name="connsiteY0" fmla="*/ 1396 h 768487"/>
                  <a:gd name="connsiteX1" fmla="*/ 651852 w 654518"/>
                  <a:gd name="connsiteY1" fmla="*/ 113690 h 768487"/>
                  <a:gd name="connsiteX2" fmla="*/ 615756 w 654518"/>
                  <a:gd name="connsiteY2" fmla="*/ 338280 h 768487"/>
                  <a:gd name="connsiteX3" fmla="*/ 531535 w 654518"/>
                  <a:gd name="connsiteY3" fmla="*/ 526775 h 768487"/>
                  <a:gd name="connsiteX4" fmla="*/ 411220 w 654518"/>
                  <a:gd name="connsiteY4" fmla="*/ 663133 h 768487"/>
                  <a:gd name="connsiteX5" fmla="*/ 204814 w 654518"/>
                  <a:gd name="connsiteY5" fmla="*/ 766427 h 768487"/>
                  <a:gd name="connsiteX6" fmla="*/ 0 w 654518"/>
                  <a:gd name="connsiteY6" fmla="*/ 675998 h 76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4518" h="768487">
                    <a:moveTo>
                      <a:pt x="547578" y="1396"/>
                    </a:moveTo>
                    <a:cubicBezTo>
                      <a:pt x="587348" y="-10636"/>
                      <a:pt x="640489" y="57543"/>
                      <a:pt x="651852" y="113690"/>
                    </a:cubicBezTo>
                    <a:cubicBezTo>
                      <a:pt x="663215" y="169837"/>
                      <a:pt x="635809" y="269433"/>
                      <a:pt x="615756" y="338280"/>
                    </a:cubicBezTo>
                    <a:cubicBezTo>
                      <a:pt x="595703" y="407127"/>
                      <a:pt x="565624" y="472633"/>
                      <a:pt x="531535" y="526775"/>
                    </a:cubicBezTo>
                    <a:cubicBezTo>
                      <a:pt x="497446" y="580917"/>
                      <a:pt x="465673" y="623191"/>
                      <a:pt x="411220" y="663133"/>
                    </a:cubicBezTo>
                    <a:cubicBezTo>
                      <a:pt x="356767" y="703075"/>
                      <a:pt x="291932" y="751653"/>
                      <a:pt x="204814" y="766427"/>
                    </a:cubicBezTo>
                    <a:cubicBezTo>
                      <a:pt x="117696" y="781201"/>
                      <a:pt x="56625" y="712958"/>
                      <a:pt x="0" y="675998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1540043" y="2860460"/>
                <a:ext cx="481390" cy="781303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1390" h="781303">
                    <a:moveTo>
                      <a:pt x="0" y="757035"/>
                    </a:moveTo>
                    <a:cubicBezTo>
                      <a:pt x="11697" y="770069"/>
                      <a:pt x="23395" y="783103"/>
                      <a:pt x="52137" y="781098"/>
                    </a:cubicBezTo>
                    <a:cubicBezTo>
                      <a:pt x="80879" y="779093"/>
                      <a:pt x="129006" y="773745"/>
                      <a:pt x="172453" y="745003"/>
                    </a:cubicBezTo>
                    <a:cubicBezTo>
                      <a:pt x="215900" y="716261"/>
                      <a:pt x="269374" y="666129"/>
                      <a:pt x="312821" y="608645"/>
                    </a:cubicBezTo>
                    <a:cubicBezTo>
                      <a:pt x="356268" y="551161"/>
                      <a:pt x="405063" y="469614"/>
                      <a:pt x="433137" y="400098"/>
                    </a:cubicBezTo>
                    <a:cubicBezTo>
                      <a:pt x="461211" y="330582"/>
                      <a:pt x="479258" y="254383"/>
                      <a:pt x="481263" y="191551"/>
                    </a:cubicBezTo>
                    <a:cubicBezTo>
                      <a:pt x="483268" y="128719"/>
                      <a:pt x="461211" y="53187"/>
                      <a:pt x="445169" y="23108"/>
                    </a:cubicBezTo>
                    <a:cubicBezTo>
                      <a:pt x="429127" y="-6971"/>
                      <a:pt x="398379" y="-3963"/>
                      <a:pt x="385011" y="11077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4" name="Freeform 63"/>
            <p:cNvSpPr/>
            <p:nvPr/>
          </p:nvSpPr>
          <p:spPr>
            <a:xfrm>
              <a:off x="4022558" y="2766357"/>
              <a:ext cx="445168" cy="442064"/>
            </a:xfrm>
            <a:custGeom>
              <a:avLst/>
              <a:gdLst>
                <a:gd name="connsiteX0" fmla="*/ 0 w 445168"/>
                <a:gd name="connsiteY0" fmla="*/ 19598 h 436693"/>
                <a:gd name="connsiteX1" fmla="*/ 76200 w 445168"/>
                <a:gd name="connsiteY1" fmla="*/ 3556 h 436693"/>
                <a:gd name="connsiteX2" fmla="*/ 228600 w 445168"/>
                <a:gd name="connsiteY2" fmla="*/ 79756 h 436693"/>
                <a:gd name="connsiteX3" fmla="*/ 328863 w 445168"/>
                <a:gd name="connsiteY3" fmla="*/ 340440 h 436693"/>
                <a:gd name="connsiteX4" fmla="*/ 445168 w 445168"/>
                <a:gd name="connsiteY4" fmla="*/ 436693 h 436693"/>
                <a:gd name="connsiteX0" fmla="*/ 0 w 445168"/>
                <a:gd name="connsiteY0" fmla="*/ 23074 h 440169"/>
                <a:gd name="connsiteX1" fmla="*/ 104274 w 445168"/>
                <a:gd name="connsiteY1" fmla="*/ 3022 h 440169"/>
                <a:gd name="connsiteX2" fmla="*/ 228600 w 445168"/>
                <a:gd name="connsiteY2" fmla="*/ 83232 h 440169"/>
                <a:gd name="connsiteX3" fmla="*/ 328863 w 445168"/>
                <a:gd name="connsiteY3" fmla="*/ 343916 h 440169"/>
                <a:gd name="connsiteX4" fmla="*/ 445168 w 445168"/>
                <a:gd name="connsiteY4" fmla="*/ 440169 h 440169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8863 w 445168"/>
                <a:gd name="connsiteY3" fmla="*/ 345811 h 442064"/>
                <a:gd name="connsiteX4" fmla="*/ 445168 w 445168"/>
                <a:gd name="connsiteY4" fmla="*/ 442064 h 442064"/>
                <a:gd name="connsiteX0" fmla="*/ 0 w 445168"/>
                <a:gd name="connsiteY0" fmla="*/ 24969 h 442064"/>
                <a:gd name="connsiteX1" fmla="*/ 104274 w 445168"/>
                <a:gd name="connsiteY1" fmla="*/ 4917 h 442064"/>
                <a:gd name="connsiteX2" fmla="*/ 240632 w 445168"/>
                <a:gd name="connsiteY2" fmla="*/ 113200 h 442064"/>
                <a:gd name="connsiteX3" fmla="*/ 320842 w 445168"/>
                <a:gd name="connsiteY3" fmla="*/ 361854 h 442064"/>
                <a:gd name="connsiteX4" fmla="*/ 445168 w 445168"/>
                <a:gd name="connsiteY4" fmla="*/ 442064 h 44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168" h="442064">
                  <a:moveTo>
                    <a:pt x="0" y="24969"/>
                  </a:moveTo>
                  <a:cubicBezTo>
                    <a:pt x="19050" y="11935"/>
                    <a:pt x="64169" y="-9788"/>
                    <a:pt x="104274" y="4917"/>
                  </a:cubicBezTo>
                  <a:cubicBezTo>
                    <a:pt x="144379" y="19622"/>
                    <a:pt x="204537" y="53711"/>
                    <a:pt x="240632" y="113200"/>
                  </a:cubicBezTo>
                  <a:cubicBezTo>
                    <a:pt x="276727" y="172689"/>
                    <a:pt x="286753" y="307043"/>
                    <a:pt x="320842" y="361854"/>
                  </a:cubicBezTo>
                  <a:cubicBezTo>
                    <a:pt x="354931" y="416665"/>
                    <a:pt x="445168" y="442064"/>
                    <a:pt x="445168" y="442064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24112" y="685800"/>
            <a:ext cx="421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Messy variety of durations between events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233976" y="685800"/>
            <a:ext cx="338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Unpredictability: Varied outcomes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94" y="1264049"/>
            <a:ext cx="505115" cy="38672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431" y="1264049"/>
            <a:ext cx="505115" cy="386729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51" y="1264049"/>
            <a:ext cx="505115" cy="386729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077" y="1713260"/>
            <a:ext cx="505115" cy="386729"/>
          </a:xfrm>
          <a:prstGeom prst="rect">
            <a:avLst/>
          </a:prstGeom>
        </p:spPr>
      </p:pic>
      <p:sp>
        <p:nvSpPr>
          <p:cNvPr id="76" name="Freeform 75"/>
          <p:cNvSpPr/>
          <p:nvPr/>
        </p:nvSpPr>
        <p:spPr>
          <a:xfrm>
            <a:off x="6571014" y="1326667"/>
            <a:ext cx="990890" cy="844864"/>
          </a:xfrm>
          <a:custGeom>
            <a:avLst/>
            <a:gdLst>
              <a:gd name="connsiteX0" fmla="*/ 0 w 990890"/>
              <a:gd name="connsiteY0" fmla="*/ 0 h 844864"/>
              <a:gd name="connsiteX1" fmla="*/ 52152 w 990890"/>
              <a:gd name="connsiteY1" fmla="*/ 591057 h 844864"/>
              <a:gd name="connsiteX2" fmla="*/ 740560 w 990890"/>
              <a:gd name="connsiteY2" fmla="*/ 844864 h 844864"/>
              <a:gd name="connsiteX3" fmla="*/ 990890 w 990890"/>
              <a:gd name="connsiteY3" fmla="*/ 803142 h 844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0890" h="844864">
                <a:moveTo>
                  <a:pt x="0" y="0"/>
                </a:moveTo>
                <a:lnTo>
                  <a:pt x="52152" y="591057"/>
                </a:lnTo>
                <a:lnTo>
                  <a:pt x="740560" y="844864"/>
                </a:lnTo>
                <a:lnTo>
                  <a:pt x="990890" y="803142"/>
                </a:lnTo>
              </a:path>
            </a:pathLst>
          </a:custGeom>
          <a:noFill/>
          <a:ln>
            <a:solidFill>
              <a:srgbClr val="FF0066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6852635" y="2157623"/>
            <a:ext cx="709269" cy="757944"/>
          </a:xfrm>
          <a:custGeom>
            <a:avLst/>
            <a:gdLst>
              <a:gd name="connsiteX0" fmla="*/ 396356 w 709269"/>
              <a:gd name="connsiteY0" fmla="*/ 782282 h 782282"/>
              <a:gd name="connsiteX1" fmla="*/ 0 w 709269"/>
              <a:gd name="connsiteY1" fmla="*/ 535428 h 782282"/>
              <a:gd name="connsiteX2" fmla="*/ 476323 w 709269"/>
              <a:gd name="connsiteY2" fmla="*/ 55629 h 782282"/>
              <a:gd name="connsiteX3" fmla="*/ 709269 w 709269"/>
              <a:gd name="connsiteY3" fmla="*/ 0 h 782282"/>
              <a:gd name="connsiteX0" fmla="*/ 451984 w 709269"/>
              <a:gd name="connsiteY0" fmla="*/ 757944 h 757944"/>
              <a:gd name="connsiteX1" fmla="*/ 0 w 709269"/>
              <a:gd name="connsiteY1" fmla="*/ 535428 h 757944"/>
              <a:gd name="connsiteX2" fmla="*/ 476323 w 709269"/>
              <a:gd name="connsiteY2" fmla="*/ 55629 h 757944"/>
              <a:gd name="connsiteX3" fmla="*/ 709269 w 709269"/>
              <a:gd name="connsiteY3" fmla="*/ 0 h 75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69" h="757944">
                <a:moveTo>
                  <a:pt x="451984" y="757944"/>
                </a:moveTo>
                <a:lnTo>
                  <a:pt x="0" y="535428"/>
                </a:lnTo>
                <a:lnTo>
                  <a:pt x="476323" y="55629"/>
                </a:lnTo>
                <a:lnTo>
                  <a:pt x="709269" y="0"/>
                </a:lnTo>
              </a:path>
            </a:pathLst>
          </a:custGeom>
          <a:noFill/>
          <a:ln>
            <a:solidFill>
              <a:srgbClr val="FFC00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6119029" y="1681301"/>
            <a:ext cx="667547" cy="1428967"/>
          </a:xfrm>
          <a:custGeom>
            <a:avLst/>
            <a:gdLst>
              <a:gd name="connsiteX0" fmla="*/ 0 w 667547"/>
              <a:gd name="connsiteY0" fmla="*/ 0 h 1428967"/>
              <a:gd name="connsiteX1" fmla="*/ 469369 w 667547"/>
              <a:gd name="connsiteY1" fmla="*/ 264237 h 1428967"/>
              <a:gd name="connsiteX2" fmla="*/ 323343 w 667547"/>
              <a:gd name="connsiteY2" fmla="*/ 817049 h 1428967"/>
              <a:gd name="connsiteX3" fmla="*/ 667547 w 667547"/>
              <a:gd name="connsiteY3" fmla="*/ 1008274 h 1428967"/>
              <a:gd name="connsiteX4" fmla="*/ 455462 w 667547"/>
              <a:gd name="connsiteY4" fmla="*/ 1428967 h 1428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47" h="1428967">
                <a:moveTo>
                  <a:pt x="0" y="0"/>
                </a:moveTo>
                <a:lnTo>
                  <a:pt x="469369" y="264237"/>
                </a:lnTo>
                <a:lnTo>
                  <a:pt x="323343" y="817049"/>
                </a:lnTo>
                <a:lnTo>
                  <a:pt x="667547" y="1008274"/>
                </a:lnTo>
                <a:lnTo>
                  <a:pt x="455462" y="1428967"/>
                </a:lnTo>
              </a:path>
            </a:pathLst>
          </a:custGeom>
          <a:noFill/>
          <a:ln>
            <a:solidFill>
              <a:srgbClr val="00B0F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983548" y="2171531"/>
            <a:ext cx="399717" cy="726652"/>
          </a:xfrm>
          <a:custGeom>
            <a:avLst/>
            <a:gdLst>
              <a:gd name="connsiteX0" fmla="*/ 330296 w 486752"/>
              <a:gd name="connsiteY0" fmla="*/ 785758 h 785758"/>
              <a:gd name="connsiteX1" fmla="*/ 486752 w 486752"/>
              <a:gd name="connsiteY1" fmla="*/ 417217 h 785758"/>
              <a:gd name="connsiteX2" fmla="*/ 0 w 486752"/>
              <a:gd name="connsiteY2" fmla="*/ 0 h 785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6752" h="785758">
                <a:moveTo>
                  <a:pt x="330296" y="785758"/>
                </a:moveTo>
                <a:lnTo>
                  <a:pt x="486752" y="417217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00B0F0">
                <a:alpha val="50000"/>
              </a:srgbClr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752370" y="1490656"/>
            <a:ext cx="377330" cy="222604"/>
          </a:xfrm>
          <a:custGeom>
            <a:avLst/>
            <a:gdLst>
              <a:gd name="connsiteX0" fmla="*/ 17584 w 754659"/>
              <a:gd name="connsiteY0" fmla="*/ 324651 h 445208"/>
              <a:gd name="connsiteX1" fmla="*/ 50835 w 754659"/>
              <a:gd name="connsiteY1" fmla="*/ 81919 h 445208"/>
              <a:gd name="connsiteX2" fmla="*/ 383344 w 754659"/>
              <a:gd name="connsiteY2" fmla="*/ 2117 h 445208"/>
              <a:gd name="connsiteX3" fmla="*/ 739129 w 754659"/>
              <a:gd name="connsiteY3" fmla="*/ 151746 h 445208"/>
              <a:gd name="connsiteX4" fmla="*/ 672627 w 754659"/>
              <a:gd name="connsiteY4" fmla="*/ 407778 h 445208"/>
              <a:gd name="connsiteX5" fmla="*/ 506373 w 754659"/>
              <a:gd name="connsiteY5" fmla="*/ 437704 h 445208"/>
              <a:gd name="connsiteX6" fmla="*/ 363394 w 754659"/>
              <a:gd name="connsiteY6" fmla="*/ 347926 h 445208"/>
              <a:gd name="connsiteX7" fmla="*/ 213765 w 754659"/>
              <a:gd name="connsiteY7" fmla="*/ 437704 h 445208"/>
              <a:gd name="connsiteX8" fmla="*/ 17584 w 754659"/>
              <a:gd name="connsiteY8" fmla="*/ 324651 h 44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4659" h="445208">
                <a:moveTo>
                  <a:pt x="17584" y="324651"/>
                </a:moveTo>
                <a:cubicBezTo>
                  <a:pt x="-9571" y="265353"/>
                  <a:pt x="-10125" y="135675"/>
                  <a:pt x="50835" y="81919"/>
                </a:cubicBezTo>
                <a:cubicBezTo>
                  <a:pt x="111795" y="28163"/>
                  <a:pt x="268628" y="-9521"/>
                  <a:pt x="383344" y="2117"/>
                </a:cubicBezTo>
                <a:cubicBezTo>
                  <a:pt x="498060" y="13755"/>
                  <a:pt x="690915" y="84136"/>
                  <a:pt x="739129" y="151746"/>
                </a:cubicBezTo>
                <a:cubicBezTo>
                  <a:pt x="787343" y="219356"/>
                  <a:pt x="711420" y="360118"/>
                  <a:pt x="672627" y="407778"/>
                </a:cubicBezTo>
                <a:cubicBezTo>
                  <a:pt x="633834" y="455438"/>
                  <a:pt x="557912" y="447679"/>
                  <a:pt x="506373" y="437704"/>
                </a:cubicBezTo>
                <a:cubicBezTo>
                  <a:pt x="454834" y="427729"/>
                  <a:pt x="412162" y="347926"/>
                  <a:pt x="363394" y="347926"/>
                </a:cubicBezTo>
                <a:cubicBezTo>
                  <a:pt x="314626" y="347926"/>
                  <a:pt x="270291" y="441029"/>
                  <a:pt x="213765" y="437704"/>
                </a:cubicBezTo>
                <a:cubicBezTo>
                  <a:pt x="157239" y="434379"/>
                  <a:pt x="44739" y="383949"/>
                  <a:pt x="17584" y="324651"/>
                </a:cubicBezTo>
                <a:close/>
              </a:path>
            </a:pathLst>
          </a:custGeom>
          <a:gradFill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6050921" y="2844864"/>
            <a:ext cx="377330" cy="222604"/>
          </a:xfrm>
          <a:custGeom>
            <a:avLst/>
            <a:gdLst>
              <a:gd name="connsiteX0" fmla="*/ 17584 w 754659"/>
              <a:gd name="connsiteY0" fmla="*/ 324651 h 445208"/>
              <a:gd name="connsiteX1" fmla="*/ 50835 w 754659"/>
              <a:gd name="connsiteY1" fmla="*/ 81919 h 445208"/>
              <a:gd name="connsiteX2" fmla="*/ 383344 w 754659"/>
              <a:gd name="connsiteY2" fmla="*/ 2117 h 445208"/>
              <a:gd name="connsiteX3" fmla="*/ 739129 w 754659"/>
              <a:gd name="connsiteY3" fmla="*/ 151746 h 445208"/>
              <a:gd name="connsiteX4" fmla="*/ 672627 w 754659"/>
              <a:gd name="connsiteY4" fmla="*/ 407778 h 445208"/>
              <a:gd name="connsiteX5" fmla="*/ 506373 w 754659"/>
              <a:gd name="connsiteY5" fmla="*/ 437704 h 445208"/>
              <a:gd name="connsiteX6" fmla="*/ 363394 w 754659"/>
              <a:gd name="connsiteY6" fmla="*/ 347926 h 445208"/>
              <a:gd name="connsiteX7" fmla="*/ 213765 w 754659"/>
              <a:gd name="connsiteY7" fmla="*/ 437704 h 445208"/>
              <a:gd name="connsiteX8" fmla="*/ 17584 w 754659"/>
              <a:gd name="connsiteY8" fmla="*/ 324651 h 44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4659" h="445208">
                <a:moveTo>
                  <a:pt x="17584" y="324651"/>
                </a:moveTo>
                <a:cubicBezTo>
                  <a:pt x="-9571" y="265353"/>
                  <a:pt x="-10125" y="135675"/>
                  <a:pt x="50835" y="81919"/>
                </a:cubicBezTo>
                <a:cubicBezTo>
                  <a:pt x="111795" y="28163"/>
                  <a:pt x="268628" y="-9521"/>
                  <a:pt x="383344" y="2117"/>
                </a:cubicBezTo>
                <a:cubicBezTo>
                  <a:pt x="498060" y="13755"/>
                  <a:pt x="690915" y="84136"/>
                  <a:pt x="739129" y="151746"/>
                </a:cubicBezTo>
                <a:cubicBezTo>
                  <a:pt x="787343" y="219356"/>
                  <a:pt x="711420" y="360118"/>
                  <a:pt x="672627" y="407778"/>
                </a:cubicBezTo>
                <a:cubicBezTo>
                  <a:pt x="633834" y="455438"/>
                  <a:pt x="557912" y="447679"/>
                  <a:pt x="506373" y="437704"/>
                </a:cubicBezTo>
                <a:cubicBezTo>
                  <a:pt x="454834" y="427729"/>
                  <a:pt x="412162" y="347926"/>
                  <a:pt x="363394" y="347926"/>
                </a:cubicBezTo>
                <a:cubicBezTo>
                  <a:pt x="314626" y="347926"/>
                  <a:pt x="270291" y="441029"/>
                  <a:pt x="213765" y="437704"/>
                </a:cubicBezTo>
                <a:cubicBezTo>
                  <a:pt x="157239" y="434379"/>
                  <a:pt x="44739" y="383949"/>
                  <a:pt x="17584" y="324651"/>
                </a:cubicBezTo>
                <a:close/>
              </a:path>
            </a:pathLst>
          </a:custGeom>
          <a:gradFill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175" y="2938456"/>
            <a:ext cx="990601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2" name="Group 71"/>
          <p:cNvGrpSpPr/>
          <p:nvPr/>
        </p:nvGrpSpPr>
        <p:grpSpPr>
          <a:xfrm>
            <a:off x="6481776" y="1179084"/>
            <a:ext cx="229182" cy="251134"/>
            <a:chOff x="2586510" y="1188071"/>
            <a:chExt cx="609307" cy="667669"/>
          </a:xfrm>
        </p:grpSpPr>
        <p:sp>
          <p:nvSpPr>
            <p:cNvPr id="73" name="Freeform 72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95" name="Straight Arrow Connector 94"/>
          <p:cNvCxnSpPr/>
          <p:nvPr/>
        </p:nvCxnSpPr>
        <p:spPr>
          <a:xfrm flipV="1">
            <a:off x="6554227" y="3920312"/>
            <a:ext cx="178829" cy="24384"/>
          </a:xfrm>
          <a:prstGeom prst="straightConnector1">
            <a:avLst/>
          </a:prstGeom>
          <a:ln>
            <a:solidFill>
              <a:srgbClr val="FF006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578537" y="4005272"/>
            <a:ext cx="229182" cy="251134"/>
            <a:chOff x="2586510" y="1188071"/>
            <a:chExt cx="609307" cy="667669"/>
          </a:xfrm>
        </p:grpSpPr>
        <p:sp>
          <p:nvSpPr>
            <p:cNvPr id="85" name="Freeform 8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Freeform 81"/>
          <p:cNvSpPr/>
          <p:nvPr/>
        </p:nvSpPr>
        <p:spPr>
          <a:xfrm>
            <a:off x="5794884" y="4360824"/>
            <a:ext cx="377330" cy="222604"/>
          </a:xfrm>
          <a:custGeom>
            <a:avLst/>
            <a:gdLst>
              <a:gd name="connsiteX0" fmla="*/ 17584 w 754659"/>
              <a:gd name="connsiteY0" fmla="*/ 324651 h 445208"/>
              <a:gd name="connsiteX1" fmla="*/ 50835 w 754659"/>
              <a:gd name="connsiteY1" fmla="*/ 81919 h 445208"/>
              <a:gd name="connsiteX2" fmla="*/ 383344 w 754659"/>
              <a:gd name="connsiteY2" fmla="*/ 2117 h 445208"/>
              <a:gd name="connsiteX3" fmla="*/ 739129 w 754659"/>
              <a:gd name="connsiteY3" fmla="*/ 151746 h 445208"/>
              <a:gd name="connsiteX4" fmla="*/ 672627 w 754659"/>
              <a:gd name="connsiteY4" fmla="*/ 407778 h 445208"/>
              <a:gd name="connsiteX5" fmla="*/ 506373 w 754659"/>
              <a:gd name="connsiteY5" fmla="*/ 437704 h 445208"/>
              <a:gd name="connsiteX6" fmla="*/ 363394 w 754659"/>
              <a:gd name="connsiteY6" fmla="*/ 347926 h 445208"/>
              <a:gd name="connsiteX7" fmla="*/ 213765 w 754659"/>
              <a:gd name="connsiteY7" fmla="*/ 437704 h 445208"/>
              <a:gd name="connsiteX8" fmla="*/ 17584 w 754659"/>
              <a:gd name="connsiteY8" fmla="*/ 324651 h 44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4659" h="445208">
                <a:moveTo>
                  <a:pt x="17584" y="324651"/>
                </a:moveTo>
                <a:cubicBezTo>
                  <a:pt x="-9571" y="265353"/>
                  <a:pt x="-10125" y="135675"/>
                  <a:pt x="50835" y="81919"/>
                </a:cubicBezTo>
                <a:cubicBezTo>
                  <a:pt x="111795" y="28163"/>
                  <a:pt x="268628" y="-9521"/>
                  <a:pt x="383344" y="2117"/>
                </a:cubicBezTo>
                <a:cubicBezTo>
                  <a:pt x="498060" y="13755"/>
                  <a:pt x="690915" y="84136"/>
                  <a:pt x="739129" y="151746"/>
                </a:cubicBezTo>
                <a:cubicBezTo>
                  <a:pt x="787343" y="219356"/>
                  <a:pt x="711420" y="360118"/>
                  <a:pt x="672627" y="407778"/>
                </a:cubicBezTo>
                <a:cubicBezTo>
                  <a:pt x="633834" y="455438"/>
                  <a:pt x="557912" y="447679"/>
                  <a:pt x="506373" y="437704"/>
                </a:cubicBezTo>
                <a:cubicBezTo>
                  <a:pt x="454834" y="427729"/>
                  <a:pt x="412162" y="347926"/>
                  <a:pt x="363394" y="347926"/>
                </a:cubicBezTo>
                <a:cubicBezTo>
                  <a:pt x="314626" y="347926"/>
                  <a:pt x="270291" y="441029"/>
                  <a:pt x="213765" y="437704"/>
                </a:cubicBezTo>
                <a:cubicBezTo>
                  <a:pt x="157239" y="434379"/>
                  <a:pt x="44739" y="383949"/>
                  <a:pt x="17584" y="324651"/>
                </a:cubicBezTo>
                <a:close/>
              </a:path>
            </a:pathLst>
          </a:custGeom>
          <a:gradFill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5965545" y="5685792"/>
            <a:ext cx="377330" cy="222604"/>
          </a:xfrm>
          <a:custGeom>
            <a:avLst/>
            <a:gdLst>
              <a:gd name="connsiteX0" fmla="*/ 17584 w 754659"/>
              <a:gd name="connsiteY0" fmla="*/ 324651 h 445208"/>
              <a:gd name="connsiteX1" fmla="*/ 50835 w 754659"/>
              <a:gd name="connsiteY1" fmla="*/ 81919 h 445208"/>
              <a:gd name="connsiteX2" fmla="*/ 383344 w 754659"/>
              <a:gd name="connsiteY2" fmla="*/ 2117 h 445208"/>
              <a:gd name="connsiteX3" fmla="*/ 739129 w 754659"/>
              <a:gd name="connsiteY3" fmla="*/ 151746 h 445208"/>
              <a:gd name="connsiteX4" fmla="*/ 672627 w 754659"/>
              <a:gd name="connsiteY4" fmla="*/ 407778 h 445208"/>
              <a:gd name="connsiteX5" fmla="*/ 506373 w 754659"/>
              <a:gd name="connsiteY5" fmla="*/ 437704 h 445208"/>
              <a:gd name="connsiteX6" fmla="*/ 363394 w 754659"/>
              <a:gd name="connsiteY6" fmla="*/ 347926 h 445208"/>
              <a:gd name="connsiteX7" fmla="*/ 213765 w 754659"/>
              <a:gd name="connsiteY7" fmla="*/ 437704 h 445208"/>
              <a:gd name="connsiteX8" fmla="*/ 17584 w 754659"/>
              <a:gd name="connsiteY8" fmla="*/ 324651 h 44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4659" h="445208">
                <a:moveTo>
                  <a:pt x="17584" y="324651"/>
                </a:moveTo>
                <a:cubicBezTo>
                  <a:pt x="-9571" y="265353"/>
                  <a:pt x="-10125" y="135675"/>
                  <a:pt x="50835" y="81919"/>
                </a:cubicBezTo>
                <a:cubicBezTo>
                  <a:pt x="111795" y="28163"/>
                  <a:pt x="268628" y="-9521"/>
                  <a:pt x="383344" y="2117"/>
                </a:cubicBezTo>
                <a:cubicBezTo>
                  <a:pt x="498060" y="13755"/>
                  <a:pt x="690915" y="84136"/>
                  <a:pt x="739129" y="151746"/>
                </a:cubicBezTo>
                <a:cubicBezTo>
                  <a:pt x="787343" y="219356"/>
                  <a:pt x="711420" y="360118"/>
                  <a:pt x="672627" y="407778"/>
                </a:cubicBezTo>
                <a:cubicBezTo>
                  <a:pt x="633834" y="455438"/>
                  <a:pt x="557912" y="447679"/>
                  <a:pt x="506373" y="437704"/>
                </a:cubicBezTo>
                <a:cubicBezTo>
                  <a:pt x="454834" y="427729"/>
                  <a:pt x="412162" y="347926"/>
                  <a:pt x="363394" y="347926"/>
                </a:cubicBezTo>
                <a:cubicBezTo>
                  <a:pt x="314626" y="347926"/>
                  <a:pt x="270291" y="441029"/>
                  <a:pt x="213765" y="437704"/>
                </a:cubicBezTo>
                <a:cubicBezTo>
                  <a:pt x="157239" y="434379"/>
                  <a:pt x="44739" y="383949"/>
                  <a:pt x="17584" y="324651"/>
                </a:cubicBezTo>
                <a:close/>
              </a:path>
            </a:pathLst>
          </a:custGeom>
          <a:gradFill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511" y="5755996"/>
            <a:ext cx="990601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" name="Group 102"/>
          <p:cNvGrpSpPr/>
          <p:nvPr/>
        </p:nvGrpSpPr>
        <p:grpSpPr>
          <a:xfrm>
            <a:off x="6577845" y="4005272"/>
            <a:ext cx="229182" cy="251134"/>
            <a:chOff x="2586510" y="1188071"/>
            <a:chExt cx="609307" cy="667669"/>
          </a:xfrm>
        </p:grpSpPr>
        <p:sp>
          <p:nvSpPr>
            <p:cNvPr id="104" name="Freeform 103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noFill/>
            <a:ln>
              <a:solidFill>
                <a:srgbClr val="FF006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noFill/>
            <a:ln>
              <a:solidFill>
                <a:srgbClr val="FF0066"/>
              </a:solidFill>
              <a:prstDash val="sysDot"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56" name="Straight Arrow Connector 2055"/>
          <p:cNvCxnSpPr>
            <a:stCxn id="92" idx="0"/>
            <a:endCxn id="92" idx="1"/>
          </p:cNvCxnSpPr>
          <p:nvPr/>
        </p:nvCxnSpPr>
        <p:spPr>
          <a:xfrm>
            <a:off x="6119029" y="1681301"/>
            <a:ext cx="469369" cy="264237"/>
          </a:xfrm>
          <a:prstGeom prst="straightConnector1">
            <a:avLst/>
          </a:prstGeom>
          <a:ln w="25400">
            <a:solidFill>
              <a:srgbClr val="00B0F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76" idx="1"/>
          </p:cNvCxnSpPr>
          <p:nvPr/>
        </p:nvCxnSpPr>
        <p:spPr>
          <a:xfrm>
            <a:off x="6576043" y="1381293"/>
            <a:ext cx="47123" cy="536431"/>
          </a:xfrm>
          <a:prstGeom prst="straightConnector1">
            <a:avLst/>
          </a:prstGeom>
          <a:ln w="25400">
            <a:solidFill>
              <a:srgbClr val="FF006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2051" idx="0"/>
            <a:endCxn id="2051" idx="1"/>
          </p:cNvCxnSpPr>
          <p:nvPr/>
        </p:nvCxnSpPr>
        <p:spPr>
          <a:xfrm>
            <a:off x="6181458" y="4513182"/>
            <a:ext cx="504265" cy="302559"/>
          </a:xfrm>
          <a:prstGeom prst="straightConnector1">
            <a:avLst/>
          </a:prstGeom>
          <a:ln w="25400">
            <a:solidFill>
              <a:srgbClr val="00B0F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endCxn id="2049" idx="1"/>
          </p:cNvCxnSpPr>
          <p:nvPr/>
        </p:nvCxnSpPr>
        <p:spPr>
          <a:xfrm>
            <a:off x="6704177" y="4267483"/>
            <a:ext cx="35334" cy="534811"/>
          </a:xfrm>
          <a:prstGeom prst="straightConnector1">
            <a:avLst/>
          </a:prstGeom>
          <a:ln w="25400">
            <a:solidFill>
              <a:srgbClr val="FF006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Box 2068"/>
          <p:cNvSpPr txBox="1"/>
          <p:nvPr/>
        </p:nvSpPr>
        <p:spPr>
          <a:xfrm>
            <a:off x="7336635" y="4580139"/>
            <a:ext cx="1193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no protein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073" name="Freeform 2072"/>
          <p:cNvSpPr/>
          <p:nvPr/>
        </p:nvSpPr>
        <p:spPr>
          <a:xfrm>
            <a:off x="552979" y="3875948"/>
            <a:ext cx="793300" cy="669258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 flipV="1">
            <a:off x="2292866" y="4042641"/>
            <a:ext cx="623581" cy="1172547"/>
          </a:xfrm>
          <a:prstGeom prst="downArrow">
            <a:avLst>
              <a:gd name="adj1" fmla="val 50000"/>
              <a:gd name="adj2" fmla="val 64449"/>
            </a:avLst>
          </a:prstGeom>
          <a:gradFill flip="none" rotWithShape="1">
            <a:gsLst>
              <a:gs pos="0">
                <a:srgbClr val="FFC000"/>
              </a:gs>
              <a:gs pos="100000">
                <a:schemeClr val="accent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own Arrow 93"/>
          <p:cNvSpPr/>
          <p:nvPr/>
        </p:nvSpPr>
        <p:spPr>
          <a:xfrm flipV="1">
            <a:off x="2292866" y="2252394"/>
            <a:ext cx="623581" cy="1172547"/>
          </a:xfrm>
          <a:prstGeom prst="downArrow">
            <a:avLst>
              <a:gd name="adj1" fmla="val 50000"/>
              <a:gd name="adj2" fmla="val 64449"/>
            </a:avLst>
          </a:prstGeom>
          <a:gradFill flip="none" rotWithShape="1">
            <a:gsLst>
              <a:gs pos="0">
                <a:srgbClr val="FFC000"/>
              </a:gs>
              <a:gs pos="100000">
                <a:schemeClr val="accent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346364" y="1055132"/>
            <a:ext cx="5084619" cy="5525777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5153767" y="1139474"/>
            <a:ext cx="5084619" cy="5525777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4872038" y="3600451"/>
            <a:ext cx="4729162" cy="3790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07923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07683E-7 L 0.00416 0.09373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4675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17311E-6 L 0.06753 0.05045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8" y="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928 L 0.02586 0.10322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50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57 0.05045 L 0.05486 0.129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" y="395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1657E-6 L 0.0165 -0.06434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-32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15 -0.06642 L -0.04687 -0.13747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-356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6 0.10322 L 0.05607 0.11757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" y="717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86 0.1296 L 0.09201 0.15853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143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3302E-6 L -0.07257 -0.04652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8" y="-2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55 0.11618 L 0.08073 0.12844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602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7 -0.04744 L -0.01962 -0.11757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-351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02 0.15853 L 0.05729 0.2474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44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-0.11664 L 0.02569 -0.1303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" y="-69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99 0.12798 L 0.12413 0.11317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-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5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00521 0.09699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4838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07709 0.05301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4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42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691 0.05207 L 0.05035 0.2275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7" y="8771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9696 L 0.16667 0.17611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3957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72807E-6 L 0.09132 -0.2423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6" y="-12127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8579E-6 L -0.19236 -0.15529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18" y="-77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5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1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8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1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49" grpId="0" animBg="1"/>
      <p:bldP spid="2052" grpId="0" animBg="1"/>
      <p:bldP spid="2051" grpId="0" animBg="1"/>
      <p:bldP spid="2053" grpId="0" animBg="1"/>
      <p:bldP spid="70" grpId="0"/>
      <p:bldP spid="76" grpId="0" animBg="1"/>
      <p:bldP spid="91" grpId="0" animBg="1"/>
      <p:bldP spid="92" grpId="0" animBg="1"/>
      <p:bldP spid="93" grpId="0" animBg="1"/>
      <p:bldP spid="18" grpId="0" animBg="1"/>
      <p:bldP spid="18" grpId="1" animBg="1"/>
      <p:bldP spid="18" grpId="2" animBg="1"/>
      <p:bldP spid="18" grpId="3" animBg="1"/>
      <p:bldP spid="18" grpId="4" animBg="1"/>
      <p:bldP spid="80" grpId="0" animBg="1"/>
      <p:bldP spid="80" grpId="1" animBg="1"/>
      <p:bldP spid="80" grpId="2" animBg="1"/>
      <p:bldP spid="82" grpId="0" animBg="1"/>
      <p:bldP spid="82" grpId="1" animBg="1"/>
      <p:bldP spid="82" grpId="2" animBg="1"/>
      <p:bldP spid="83" grpId="0" animBg="1"/>
      <p:bldP spid="83" grpId="1" animBg="1"/>
      <p:bldP spid="2069" grpId="0"/>
      <p:bldP spid="5" grpId="0" animBg="1"/>
      <p:bldP spid="5" grpId="1" animBg="1"/>
      <p:bldP spid="96" grpId="0" animBg="1"/>
      <p:bldP spid="96" grpId="1" animBg="1"/>
      <p:bldP spid="1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-304800" y="1828800"/>
            <a:ext cx="9753600" cy="518160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254000" dist="1270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264" tIns="45132" rIns="90264" bIns="45132" rtlCol="0" anchor="ctr"/>
          <a:lstStyle/>
          <a:p>
            <a:pPr algn="ctr"/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3742792" y="2650732"/>
            <a:ext cx="2425518" cy="808866"/>
            <a:chOff x="519630" y="1264049"/>
            <a:chExt cx="3194382" cy="1065271"/>
          </a:xfrm>
        </p:grpSpPr>
        <p:grpSp>
          <p:nvGrpSpPr>
            <p:cNvPr id="69" name="Group 68"/>
            <p:cNvGrpSpPr/>
            <p:nvPr/>
          </p:nvGrpSpPr>
          <p:grpSpPr>
            <a:xfrm>
              <a:off x="519630" y="1582869"/>
              <a:ext cx="3194382" cy="746451"/>
              <a:chOff x="533259" y="5713122"/>
              <a:chExt cx="3194382" cy="7464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7004" y="5713122"/>
                    <a:ext cx="440637" cy="486408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4" name="Straight Arrow Connector 73"/>
              <p:cNvCxnSpPr/>
              <p:nvPr/>
            </p:nvCxnSpPr>
            <p:spPr>
              <a:xfrm>
                <a:off x="550528" y="5949195"/>
                <a:ext cx="2848858" cy="1987"/>
              </a:xfrm>
              <a:prstGeom prst="straightConnector1">
                <a:avLst/>
              </a:prstGeom>
              <a:ln w="28575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" name="Group 74"/>
              <p:cNvGrpSpPr/>
              <p:nvPr/>
            </p:nvGrpSpPr>
            <p:grpSpPr>
              <a:xfrm>
                <a:off x="727809" y="5873630"/>
                <a:ext cx="2159096" cy="159185"/>
                <a:chOff x="2212675" y="3537308"/>
                <a:chExt cx="1616046" cy="152400"/>
              </a:xfrm>
            </p:grpSpPr>
            <p:cxnSp>
              <p:nvCxnSpPr>
                <p:cNvPr id="80" name="Straight Connector 79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TextBox 75"/>
              <p:cNvSpPr txBox="1"/>
              <p:nvPr/>
            </p:nvSpPr>
            <p:spPr>
              <a:xfrm>
                <a:off x="1984197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696223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33259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269866" y="5973165"/>
                <a:ext cx="397317" cy="486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994" y="1264049"/>
              <a:ext cx="505115" cy="386729"/>
            </a:xfrm>
            <a:prstGeom prst="rect">
              <a:avLst/>
            </a:prstGeom>
          </p:spPr>
        </p:pic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2431" y="1264049"/>
              <a:ext cx="505115" cy="386729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0451" y="1264049"/>
              <a:ext cx="505115" cy="386729"/>
            </a:xfrm>
            <a:prstGeom prst="rect">
              <a:avLst/>
            </a:prstGeom>
          </p:spPr>
        </p:pic>
      </p:grpSp>
      <p:sp>
        <p:nvSpPr>
          <p:cNvPr id="155" name="TextBox 154"/>
          <p:cNvSpPr txBox="1"/>
          <p:nvPr/>
        </p:nvSpPr>
        <p:spPr>
          <a:xfrm>
            <a:off x="3487754" y="661925"/>
            <a:ext cx="4589446" cy="1014475"/>
          </a:xfrm>
          <a:prstGeom prst="rect">
            <a:avLst/>
          </a:prstGeom>
          <a:noFill/>
          <a:effectLst/>
        </p:spPr>
        <p:txBody>
          <a:bodyPr wrap="square" lIns="90264" tIns="45132" rIns="90264" bIns="45132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Dynamic heterogeneity 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 the physical oncologist</a:t>
            </a:r>
            <a:endParaRPr lang="en-US" sz="30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420518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4200000">
              <a:rot lat="486002" lon="19529993" rev="173998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29" y="1327694"/>
            <a:ext cx="3225526" cy="456711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600000">
              <a:rot lat="797981" lon="19237679" rev="106534"/>
            </a:camera>
            <a:lightRig rig="flood" dir="t"/>
          </a:scene3d>
          <a:sp3d contourW="19050" prstMaterial="dkEdge">
            <a:bevelT w="82550" h="0" prst="angle"/>
            <a:bevelB w="82550" h="0" prst="angle"/>
            <a:contourClr>
              <a:srgbClr val="FFFFFF"/>
            </a:contourClr>
          </a:sp3d>
        </p:spPr>
      </p:pic>
      <p:grpSp>
        <p:nvGrpSpPr>
          <p:cNvPr id="6" name="Group 5"/>
          <p:cNvGrpSpPr/>
          <p:nvPr/>
        </p:nvGrpSpPr>
        <p:grpSpPr>
          <a:xfrm>
            <a:off x="6263835" y="2590800"/>
            <a:ext cx="2694432" cy="2590800"/>
            <a:chOff x="4800600" y="1475463"/>
            <a:chExt cx="3962400" cy="3809999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64" r="4338" b="16508"/>
            <a:stretch/>
          </p:blipFill>
          <p:spPr bwMode="auto">
            <a:xfrm>
              <a:off x="4800600" y="1475463"/>
              <a:ext cx="3962400" cy="3809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4989399" y="489726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8305800" y="335617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8009809" y="3356176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7679163" y="338110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5982559" y="3989558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7308639" y="3414165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987164" y="3483877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740852" y="3564940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6456546" y="3700918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6234495" y="3813019"/>
              <a:ext cx="206061" cy="206061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61000">
                  <a:srgbClr val="00B050"/>
                </a:gs>
                <a:gs pos="100000">
                  <a:srgbClr val="00FF00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5753886" y="4180241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5547825" y="4335710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5356851" y="4518097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5196300" y="4679469"/>
              <a:ext cx="206061" cy="206061"/>
            </a:xfrm>
            <a:prstGeom prst="ellipse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60000">
                  <a:srgbClr val="FF0000"/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14631" y="4079983"/>
            <a:ext cx="2461981" cy="1101617"/>
            <a:chOff x="1126143" y="555808"/>
            <a:chExt cx="2461981" cy="1101617"/>
          </a:xfrm>
        </p:grpSpPr>
        <p:grpSp>
          <p:nvGrpSpPr>
            <p:cNvPr id="86" name="Group 85"/>
            <p:cNvGrpSpPr/>
            <p:nvPr/>
          </p:nvGrpSpPr>
          <p:grpSpPr>
            <a:xfrm>
              <a:off x="1420654" y="685801"/>
              <a:ext cx="1921751" cy="890254"/>
              <a:chOff x="4951271" y="1845031"/>
              <a:chExt cx="3282170" cy="1520470"/>
            </a:xfrm>
          </p:grpSpPr>
          <p:pic>
            <p:nvPicPr>
              <p:cNvPr id="90" name="Picture 2"/>
              <p:cNvPicPr>
                <a:picLocks noChangeAspect="1" noChangeArrowheads="1" noCrop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160773" y="2213537"/>
                <a:ext cx="887812" cy="6658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1" name="Picture 3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07343" y="2186453"/>
                <a:ext cx="650081" cy="6929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2" name="Freeform 91"/>
              <p:cNvSpPr/>
              <p:nvPr/>
            </p:nvSpPr>
            <p:spPr>
              <a:xfrm>
                <a:off x="6020957" y="2127202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10800000">
                <a:off x="6023501" y="2744330"/>
                <a:ext cx="1083885" cy="248022"/>
              </a:xfrm>
              <a:custGeom>
                <a:avLst/>
                <a:gdLst>
                  <a:gd name="connsiteX0" fmla="*/ 1707776 w 1707776"/>
                  <a:gd name="connsiteY0" fmla="*/ 188259 h 188259"/>
                  <a:gd name="connsiteX1" fmla="*/ 1035423 w 1707776"/>
                  <a:gd name="connsiteY1" fmla="*/ 0 h 188259"/>
                  <a:gd name="connsiteX2" fmla="*/ 0 w 1707776"/>
                  <a:gd name="connsiteY2" fmla="*/ 188259 h 188259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  <a:gd name="connsiteX0" fmla="*/ 1707776 w 1707776"/>
                  <a:gd name="connsiteY0" fmla="*/ 196280 h 196280"/>
                  <a:gd name="connsiteX1" fmla="*/ 866981 w 1707776"/>
                  <a:gd name="connsiteY1" fmla="*/ 0 h 196280"/>
                  <a:gd name="connsiteX2" fmla="*/ 0 w 1707776"/>
                  <a:gd name="connsiteY2" fmla="*/ 196280 h 196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07776" h="196280">
                    <a:moveTo>
                      <a:pt x="1707776" y="196280"/>
                    </a:moveTo>
                    <a:cubicBezTo>
                      <a:pt x="1433704" y="58034"/>
                      <a:pt x="1151610" y="0"/>
                      <a:pt x="866981" y="0"/>
                    </a:cubicBezTo>
                    <a:cubicBezTo>
                      <a:pt x="582352" y="0"/>
                      <a:pt x="371386" y="58034"/>
                      <a:pt x="0" y="196280"/>
                    </a:cubicBezTo>
                  </a:path>
                </a:pathLst>
              </a:custGeom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10800000">
                <a:off x="4969074" y="2703971"/>
                <a:ext cx="806603" cy="661530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7434271" y="1845031"/>
                <a:ext cx="799170" cy="661424"/>
              </a:xfrm>
              <a:custGeom>
                <a:avLst/>
                <a:gdLst>
                  <a:gd name="connsiteX0" fmla="*/ 718058 w 1124837"/>
                  <a:gd name="connsiteY0" fmla="*/ 914960 h 914960"/>
                  <a:gd name="connsiteX1" fmla="*/ 1105986 w 1124837"/>
                  <a:gd name="connsiteY1" fmla="*/ 665579 h 914960"/>
                  <a:gd name="connsiteX2" fmla="*/ 1022858 w 1124837"/>
                  <a:gd name="connsiteY2" fmla="*/ 208379 h 914960"/>
                  <a:gd name="connsiteX3" fmla="*/ 662640 w 1124837"/>
                  <a:gd name="connsiteY3" fmla="*/ 14415 h 914960"/>
                  <a:gd name="connsiteX4" fmla="*/ 205440 w 1124837"/>
                  <a:gd name="connsiteY4" fmla="*/ 42124 h 914960"/>
                  <a:gd name="connsiteX5" fmla="*/ 11477 w 1124837"/>
                  <a:gd name="connsiteY5" fmla="*/ 263797 h 914960"/>
                  <a:gd name="connsiteX6" fmla="*/ 39186 w 1124837"/>
                  <a:gd name="connsiteY6" fmla="*/ 624015 h 914960"/>
                  <a:gd name="connsiteX0" fmla="*/ 718058 w 1128189"/>
                  <a:gd name="connsiteY0" fmla="*/ 914960 h 914960"/>
                  <a:gd name="connsiteX1" fmla="*/ 1105986 w 1128189"/>
                  <a:gd name="connsiteY1" fmla="*/ 665579 h 914960"/>
                  <a:gd name="connsiteX2" fmla="*/ 1022858 w 1128189"/>
                  <a:gd name="connsiteY2" fmla="*/ 208379 h 914960"/>
                  <a:gd name="connsiteX3" fmla="*/ 662640 w 1128189"/>
                  <a:gd name="connsiteY3" fmla="*/ 14415 h 914960"/>
                  <a:gd name="connsiteX4" fmla="*/ 205440 w 1128189"/>
                  <a:gd name="connsiteY4" fmla="*/ 42124 h 914960"/>
                  <a:gd name="connsiteX5" fmla="*/ 11477 w 1128189"/>
                  <a:gd name="connsiteY5" fmla="*/ 263797 h 914960"/>
                  <a:gd name="connsiteX6" fmla="*/ 39186 w 1128189"/>
                  <a:gd name="connsiteY6" fmla="*/ 624015 h 914960"/>
                  <a:gd name="connsiteX0" fmla="*/ 718058 w 1124837"/>
                  <a:gd name="connsiteY0" fmla="*/ 934617 h 934617"/>
                  <a:gd name="connsiteX1" fmla="*/ 1105986 w 1124837"/>
                  <a:gd name="connsiteY1" fmla="*/ 685236 h 934617"/>
                  <a:gd name="connsiteX2" fmla="*/ 1022858 w 1124837"/>
                  <a:gd name="connsiteY2" fmla="*/ 228036 h 934617"/>
                  <a:gd name="connsiteX3" fmla="*/ 662640 w 1124837"/>
                  <a:gd name="connsiteY3" fmla="*/ 10009 h 934617"/>
                  <a:gd name="connsiteX4" fmla="*/ 205440 w 1124837"/>
                  <a:gd name="connsiteY4" fmla="*/ 61781 h 934617"/>
                  <a:gd name="connsiteX5" fmla="*/ 11477 w 1124837"/>
                  <a:gd name="connsiteY5" fmla="*/ 283454 h 934617"/>
                  <a:gd name="connsiteX6" fmla="*/ 39186 w 1124837"/>
                  <a:gd name="connsiteY6" fmla="*/ 643672 h 934617"/>
                  <a:gd name="connsiteX0" fmla="*/ 721884 w 1128663"/>
                  <a:gd name="connsiteY0" fmla="*/ 943391 h 943391"/>
                  <a:gd name="connsiteX1" fmla="*/ 1109812 w 1128663"/>
                  <a:gd name="connsiteY1" fmla="*/ 694010 h 943391"/>
                  <a:gd name="connsiteX2" fmla="*/ 1026684 w 1128663"/>
                  <a:gd name="connsiteY2" fmla="*/ 236810 h 943391"/>
                  <a:gd name="connsiteX3" fmla="*/ 666466 w 1128663"/>
                  <a:gd name="connsiteY3" fmla="*/ 18783 h 943391"/>
                  <a:gd name="connsiteX4" fmla="*/ 261403 w 1128663"/>
                  <a:gd name="connsiteY4" fmla="*/ 42481 h 943391"/>
                  <a:gd name="connsiteX5" fmla="*/ 15303 w 1128663"/>
                  <a:gd name="connsiteY5" fmla="*/ 292228 h 943391"/>
                  <a:gd name="connsiteX6" fmla="*/ 43012 w 1128663"/>
                  <a:gd name="connsiteY6" fmla="*/ 652446 h 943391"/>
                  <a:gd name="connsiteX0" fmla="*/ 728329 w 1135108"/>
                  <a:gd name="connsiteY0" fmla="*/ 944348 h 944348"/>
                  <a:gd name="connsiteX1" fmla="*/ 1116257 w 1135108"/>
                  <a:gd name="connsiteY1" fmla="*/ 694967 h 944348"/>
                  <a:gd name="connsiteX2" fmla="*/ 1033129 w 1135108"/>
                  <a:gd name="connsiteY2" fmla="*/ 237767 h 944348"/>
                  <a:gd name="connsiteX3" fmla="*/ 672911 w 1135108"/>
                  <a:gd name="connsiteY3" fmla="*/ 19740 h 944348"/>
                  <a:gd name="connsiteX4" fmla="*/ 267848 w 1135108"/>
                  <a:gd name="connsiteY4" fmla="*/ 43438 h 944348"/>
                  <a:gd name="connsiteX5" fmla="*/ 13727 w 1135108"/>
                  <a:gd name="connsiteY5" fmla="*/ 313238 h 944348"/>
                  <a:gd name="connsiteX6" fmla="*/ 49457 w 11351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38908"/>
                  <a:gd name="connsiteY0" fmla="*/ 944348 h 944348"/>
                  <a:gd name="connsiteX1" fmla="*/ 1120057 w 1138908"/>
                  <a:gd name="connsiteY1" fmla="*/ 694967 h 944348"/>
                  <a:gd name="connsiteX2" fmla="*/ 1036929 w 1138908"/>
                  <a:gd name="connsiteY2" fmla="*/ 237767 h 944348"/>
                  <a:gd name="connsiteX3" fmla="*/ 676711 w 1138908"/>
                  <a:gd name="connsiteY3" fmla="*/ 19740 h 944348"/>
                  <a:gd name="connsiteX4" fmla="*/ 271648 w 1138908"/>
                  <a:gd name="connsiteY4" fmla="*/ 43438 h 944348"/>
                  <a:gd name="connsiteX5" fmla="*/ 17527 w 1138908"/>
                  <a:gd name="connsiteY5" fmla="*/ 313238 h 944348"/>
                  <a:gd name="connsiteX6" fmla="*/ 53257 w 1138908"/>
                  <a:gd name="connsiteY6" fmla="*/ 653403 h 944348"/>
                  <a:gd name="connsiteX0" fmla="*/ 732129 w 1128721"/>
                  <a:gd name="connsiteY0" fmla="*/ 944348 h 944348"/>
                  <a:gd name="connsiteX1" fmla="*/ 1108025 w 1128721"/>
                  <a:gd name="connsiteY1" fmla="*/ 670904 h 944348"/>
                  <a:gd name="connsiteX2" fmla="*/ 1036929 w 1128721"/>
                  <a:gd name="connsiteY2" fmla="*/ 237767 h 944348"/>
                  <a:gd name="connsiteX3" fmla="*/ 676711 w 1128721"/>
                  <a:gd name="connsiteY3" fmla="*/ 19740 h 944348"/>
                  <a:gd name="connsiteX4" fmla="*/ 271648 w 1128721"/>
                  <a:gd name="connsiteY4" fmla="*/ 43438 h 944348"/>
                  <a:gd name="connsiteX5" fmla="*/ 17527 w 1128721"/>
                  <a:gd name="connsiteY5" fmla="*/ 313238 h 944348"/>
                  <a:gd name="connsiteX6" fmla="*/ 53257 w 1128721"/>
                  <a:gd name="connsiteY6" fmla="*/ 653403 h 944348"/>
                  <a:gd name="connsiteX0" fmla="*/ 732129 w 1128721"/>
                  <a:gd name="connsiteY0" fmla="*/ 943116 h 943116"/>
                  <a:gd name="connsiteX1" fmla="*/ 1108025 w 1128721"/>
                  <a:gd name="connsiteY1" fmla="*/ 669672 h 943116"/>
                  <a:gd name="connsiteX2" fmla="*/ 1036929 w 1128721"/>
                  <a:gd name="connsiteY2" fmla="*/ 236535 h 943116"/>
                  <a:gd name="connsiteX3" fmla="*/ 676711 w 1128721"/>
                  <a:gd name="connsiteY3" fmla="*/ 18508 h 943116"/>
                  <a:gd name="connsiteX4" fmla="*/ 271648 w 1128721"/>
                  <a:gd name="connsiteY4" fmla="*/ 42206 h 943116"/>
                  <a:gd name="connsiteX5" fmla="*/ 17527 w 1128721"/>
                  <a:gd name="connsiteY5" fmla="*/ 285986 h 943116"/>
                  <a:gd name="connsiteX6" fmla="*/ 53257 w 1128721"/>
                  <a:gd name="connsiteY6" fmla="*/ 652171 h 943116"/>
                  <a:gd name="connsiteX0" fmla="*/ 735433 w 1132025"/>
                  <a:gd name="connsiteY0" fmla="*/ 943116 h 943116"/>
                  <a:gd name="connsiteX1" fmla="*/ 1111329 w 1132025"/>
                  <a:gd name="connsiteY1" fmla="*/ 669672 h 943116"/>
                  <a:gd name="connsiteX2" fmla="*/ 1040233 w 1132025"/>
                  <a:gd name="connsiteY2" fmla="*/ 236535 h 943116"/>
                  <a:gd name="connsiteX3" fmla="*/ 680015 w 1132025"/>
                  <a:gd name="connsiteY3" fmla="*/ 18508 h 943116"/>
                  <a:gd name="connsiteX4" fmla="*/ 274952 w 1132025"/>
                  <a:gd name="connsiteY4" fmla="*/ 42206 h 943116"/>
                  <a:gd name="connsiteX5" fmla="*/ 20831 w 1132025"/>
                  <a:gd name="connsiteY5" fmla="*/ 285986 h 943116"/>
                  <a:gd name="connsiteX6" fmla="*/ 56561 w 1132025"/>
                  <a:gd name="connsiteY6" fmla="*/ 652171 h 943116"/>
                  <a:gd name="connsiteX0" fmla="*/ 735433 w 1135600"/>
                  <a:gd name="connsiteY0" fmla="*/ 943116 h 943116"/>
                  <a:gd name="connsiteX1" fmla="*/ 1111329 w 1135600"/>
                  <a:gd name="connsiteY1" fmla="*/ 669672 h 943116"/>
                  <a:gd name="connsiteX2" fmla="*/ 1040233 w 1135600"/>
                  <a:gd name="connsiteY2" fmla="*/ 236535 h 943116"/>
                  <a:gd name="connsiteX3" fmla="*/ 680015 w 1135600"/>
                  <a:gd name="connsiteY3" fmla="*/ 18508 h 943116"/>
                  <a:gd name="connsiteX4" fmla="*/ 274952 w 1135600"/>
                  <a:gd name="connsiteY4" fmla="*/ 42206 h 943116"/>
                  <a:gd name="connsiteX5" fmla="*/ 20831 w 1135600"/>
                  <a:gd name="connsiteY5" fmla="*/ 285986 h 943116"/>
                  <a:gd name="connsiteX6" fmla="*/ 56561 w 1135600"/>
                  <a:gd name="connsiteY6" fmla="*/ 652171 h 943116"/>
                  <a:gd name="connsiteX0" fmla="*/ 735433 w 1137251"/>
                  <a:gd name="connsiteY0" fmla="*/ 943116 h 943116"/>
                  <a:gd name="connsiteX1" fmla="*/ 1111329 w 1137251"/>
                  <a:gd name="connsiteY1" fmla="*/ 669672 h 943116"/>
                  <a:gd name="connsiteX2" fmla="*/ 1040233 w 1137251"/>
                  <a:gd name="connsiteY2" fmla="*/ 236535 h 943116"/>
                  <a:gd name="connsiteX3" fmla="*/ 680015 w 1137251"/>
                  <a:gd name="connsiteY3" fmla="*/ 18508 h 943116"/>
                  <a:gd name="connsiteX4" fmla="*/ 274952 w 1137251"/>
                  <a:gd name="connsiteY4" fmla="*/ 42206 h 943116"/>
                  <a:gd name="connsiteX5" fmla="*/ 20831 w 1137251"/>
                  <a:gd name="connsiteY5" fmla="*/ 285986 h 943116"/>
                  <a:gd name="connsiteX6" fmla="*/ 56561 w 1137251"/>
                  <a:gd name="connsiteY6" fmla="*/ 652171 h 94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7251" h="943116">
                    <a:moveTo>
                      <a:pt x="735433" y="943116"/>
                    </a:moveTo>
                    <a:cubicBezTo>
                      <a:pt x="928060" y="881317"/>
                      <a:pt x="1056812" y="820888"/>
                      <a:pt x="1111329" y="669672"/>
                    </a:cubicBezTo>
                    <a:cubicBezTo>
                      <a:pt x="1165846" y="518456"/>
                      <a:pt x="1130704" y="345062"/>
                      <a:pt x="1040233" y="236535"/>
                    </a:cubicBezTo>
                    <a:cubicBezTo>
                      <a:pt x="949762" y="128008"/>
                      <a:pt x="807562" y="50896"/>
                      <a:pt x="680015" y="18508"/>
                    </a:cubicBezTo>
                    <a:cubicBezTo>
                      <a:pt x="552468" y="-13880"/>
                      <a:pt x="384816" y="-2374"/>
                      <a:pt x="274952" y="42206"/>
                    </a:cubicBezTo>
                    <a:cubicBezTo>
                      <a:pt x="165088" y="86786"/>
                      <a:pt x="64663" y="147154"/>
                      <a:pt x="20831" y="285986"/>
                    </a:cubicBezTo>
                    <a:cubicBezTo>
                      <a:pt x="-23001" y="424818"/>
                      <a:pt x="8799" y="520553"/>
                      <a:pt x="56561" y="652171"/>
                    </a:cubicBezTo>
                  </a:path>
                </a:pathLst>
              </a:custGeom>
              <a:noFill/>
              <a:ln w="1905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10038560">
                <a:off x="4951271" y="1848672"/>
                <a:ext cx="640178" cy="380942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  <a:gd name="connsiteX0" fmla="*/ 0 w 810883"/>
                  <a:gd name="connsiteY0" fmla="*/ 0 h 529087"/>
                  <a:gd name="connsiteX1" fmla="*/ 151172 w 810883"/>
                  <a:gd name="connsiteY1" fmla="*/ 312994 h 529087"/>
                  <a:gd name="connsiteX2" fmla="*/ 447041 w 810883"/>
                  <a:gd name="connsiteY2" fmla="*/ 479578 h 529087"/>
                  <a:gd name="connsiteX3" fmla="*/ 810883 w 810883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0883" h="529087">
                    <a:moveTo>
                      <a:pt x="0" y="0"/>
                    </a:moveTo>
                    <a:cubicBezTo>
                      <a:pt x="25879" y="104954"/>
                      <a:pt x="76665" y="233064"/>
                      <a:pt x="151172" y="312994"/>
                    </a:cubicBezTo>
                    <a:cubicBezTo>
                      <a:pt x="225679" y="392924"/>
                      <a:pt x="332022" y="439321"/>
                      <a:pt x="447041" y="479578"/>
                    </a:cubicBezTo>
                    <a:cubicBezTo>
                      <a:pt x="562060" y="519835"/>
                      <a:pt x="669985" y="517585"/>
                      <a:pt x="810883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 rot="20584543">
                <a:off x="7625971" y="2757640"/>
                <a:ext cx="445615" cy="583561"/>
              </a:xfrm>
              <a:custGeom>
                <a:avLst/>
                <a:gdLst>
                  <a:gd name="connsiteX0" fmla="*/ 0 w 810883"/>
                  <a:gd name="connsiteY0" fmla="*/ 0 h 529087"/>
                  <a:gd name="connsiteX1" fmla="*/ 120770 w 810883"/>
                  <a:gd name="connsiteY1" fmla="*/ 287547 h 529087"/>
                  <a:gd name="connsiteX2" fmla="*/ 414068 w 810883"/>
                  <a:gd name="connsiteY2" fmla="*/ 465827 h 529087"/>
                  <a:gd name="connsiteX3" fmla="*/ 810883 w 810883"/>
                  <a:gd name="connsiteY3" fmla="*/ 529087 h 529087"/>
                  <a:gd name="connsiteX0" fmla="*/ 2053 w 812936"/>
                  <a:gd name="connsiteY0" fmla="*/ 0 h 529087"/>
                  <a:gd name="connsiteX1" fmla="*/ 33448 w 812936"/>
                  <a:gd name="connsiteY1" fmla="*/ 285362 h 529087"/>
                  <a:gd name="connsiteX2" fmla="*/ 416121 w 812936"/>
                  <a:gd name="connsiteY2" fmla="*/ 465827 h 529087"/>
                  <a:gd name="connsiteX3" fmla="*/ 812936 w 812936"/>
                  <a:gd name="connsiteY3" fmla="*/ 529087 h 529087"/>
                  <a:gd name="connsiteX0" fmla="*/ 0 w 810883"/>
                  <a:gd name="connsiteY0" fmla="*/ 0 h 529087"/>
                  <a:gd name="connsiteX1" fmla="*/ 31395 w 810883"/>
                  <a:gd name="connsiteY1" fmla="*/ 285362 h 529087"/>
                  <a:gd name="connsiteX2" fmla="*/ 310244 w 810883"/>
                  <a:gd name="connsiteY2" fmla="*/ 450505 h 529087"/>
                  <a:gd name="connsiteX3" fmla="*/ 810883 w 810883"/>
                  <a:gd name="connsiteY3" fmla="*/ 529087 h 529087"/>
                  <a:gd name="connsiteX0" fmla="*/ 22096 w 832979"/>
                  <a:gd name="connsiteY0" fmla="*/ 0 h 529087"/>
                  <a:gd name="connsiteX1" fmla="*/ 53491 w 832979"/>
                  <a:gd name="connsiteY1" fmla="*/ 285362 h 529087"/>
                  <a:gd name="connsiteX2" fmla="*/ 332340 w 832979"/>
                  <a:gd name="connsiteY2" fmla="*/ 450505 h 529087"/>
                  <a:gd name="connsiteX3" fmla="*/ 832979 w 832979"/>
                  <a:gd name="connsiteY3" fmla="*/ 529087 h 52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32979" h="529087">
                    <a:moveTo>
                      <a:pt x="22096" y="0"/>
                    </a:moveTo>
                    <a:cubicBezTo>
                      <a:pt x="-19729" y="122472"/>
                      <a:pt x="1784" y="210278"/>
                      <a:pt x="53491" y="285362"/>
                    </a:cubicBezTo>
                    <a:cubicBezTo>
                      <a:pt x="105198" y="360446"/>
                      <a:pt x="217321" y="410248"/>
                      <a:pt x="332340" y="450505"/>
                    </a:cubicBezTo>
                    <a:cubicBezTo>
                      <a:pt x="447359" y="490762"/>
                      <a:pt x="692081" y="517585"/>
                      <a:pt x="832979" y="529087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126143" y="555808"/>
              <a:ext cx="2461981" cy="1101617"/>
              <a:chOff x="1126143" y="555808"/>
              <a:chExt cx="2461981" cy="1101617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1126143" y="555808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49570" y="128809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Ø</a:t>
                </a:r>
                <a:endParaRPr lang="en-US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417184" y="2209800"/>
            <a:ext cx="2352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Outcome vs. frequency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0524" y="3821668"/>
            <a:ext cx="164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Interconversion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35192" y="2209800"/>
            <a:ext cx="219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Seeming randomness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75550" y="2291547"/>
            <a:ext cx="2443440" cy="12485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594463" y="3844021"/>
            <a:ext cx="2443440" cy="155330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203931" y="2268361"/>
            <a:ext cx="2754336" cy="3128967"/>
          </a:xfrm>
          <a:prstGeom prst="rect">
            <a:avLst/>
          </a:prstGeom>
          <a:solidFill>
            <a:schemeClr val="bg2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3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Phenotypes can be stochastic and interconvert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661368" y="2119335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8" name="Straight Arrow Connector 67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/>
            <p:cNvSpPr txBox="1"/>
            <p:nvPr/>
          </p:nvSpPr>
          <p:spPr>
            <a:xfrm>
              <a:off x="201953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75044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46463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93172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0682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2175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350015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07480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93414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317394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21958" y="6032816"/>
              <a:ext cx="41870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28" name="Picture 1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44" y="1732606"/>
            <a:ext cx="505115" cy="386728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392" y="1732605"/>
            <a:ext cx="505115" cy="386728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094" y="1732604"/>
            <a:ext cx="505115" cy="386728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085" y="1732600"/>
            <a:ext cx="505115" cy="386728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051" y="1732599"/>
            <a:ext cx="505115" cy="386728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790" y="1732601"/>
            <a:ext cx="505115" cy="386728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39584" y="934744"/>
            <a:ext cx="736829" cy="590174"/>
            <a:chOff x="1243140" y="1794309"/>
            <a:chExt cx="1545839" cy="1238164"/>
          </a:xfrm>
        </p:grpSpPr>
        <p:sp>
          <p:nvSpPr>
            <p:cNvPr id="92" name="Freeform 91"/>
            <p:cNvSpPr/>
            <p:nvPr/>
          </p:nvSpPr>
          <p:spPr>
            <a:xfrm>
              <a:off x="1243140" y="1794309"/>
              <a:ext cx="1545839" cy="1238164"/>
            </a:xfrm>
            <a:custGeom>
              <a:avLst/>
              <a:gdLst>
                <a:gd name="connsiteX0" fmla="*/ 13320 w 1700456"/>
                <a:gd name="connsiteY0" fmla="*/ 515615 h 1237684"/>
                <a:gd name="connsiteX1" fmla="*/ 760295 w 1700456"/>
                <a:gd name="connsiteY1" fmla="*/ 460 h 1237684"/>
                <a:gd name="connsiteX2" fmla="*/ 1674695 w 1700456"/>
                <a:gd name="connsiteY2" fmla="*/ 438342 h 1237684"/>
                <a:gd name="connsiteX3" fmla="*/ 1352723 w 1700456"/>
                <a:gd name="connsiteY3" fmla="*/ 1146680 h 1237684"/>
                <a:gd name="connsiteX4" fmla="*/ 361050 w 1700456"/>
                <a:gd name="connsiteY4" fmla="*/ 1159559 h 1237684"/>
                <a:gd name="connsiteX5" fmla="*/ 13320 w 1700456"/>
                <a:gd name="connsiteY5" fmla="*/ 515615 h 1237684"/>
                <a:gd name="connsiteX0" fmla="*/ 26132 w 1713268"/>
                <a:gd name="connsiteY0" fmla="*/ 515615 h 1237684"/>
                <a:gd name="connsiteX1" fmla="*/ 773107 w 1713268"/>
                <a:gd name="connsiteY1" fmla="*/ 460 h 1237684"/>
                <a:gd name="connsiteX2" fmla="*/ 1687507 w 1713268"/>
                <a:gd name="connsiteY2" fmla="*/ 438342 h 1237684"/>
                <a:gd name="connsiteX3" fmla="*/ 1365535 w 1713268"/>
                <a:gd name="connsiteY3" fmla="*/ 1146680 h 1237684"/>
                <a:gd name="connsiteX4" fmla="*/ 373862 w 1713268"/>
                <a:gd name="connsiteY4" fmla="*/ 1159559 h 1237684"/>
                <a:gd name="connsiteX5" fmla="*/ 26132 w 1713268"/>
                <a:gd name="connsiteY5" fmla="*/ 515615 h 123768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  <a:gd name="connsiteX0" fmla="*/ 26132 w 1741034"/>
                <a:gd name="connsiteY0" fmla="*/ 516095 h 1238164"/>
                <a:gd name="connsiteX1" fmla="*/ 773107 w 1741034"/>
                <a:gd name="connsiteY1" fmla="*/ 940 h 1238164"/>
                <a:gd name="connsiteX2" fmla="*/ 1687507 w 1741034"/>
                <a:gd name="connsiteY2" fmla="*/ 438822 h 1238164"/>
                <a:gd name="connsiteX3" fmla="*/ 1365535 w 1741034"/>
                <a:gd name="connsiteY3" fmla="*/ 1147160 h 1238164"/>
                <a:gd name="connsiteX4" fmla="*/ 373862 w 1741034"/>
                <a:gd name="connsiteY4" fmla="*/ 1160039 h 1238164"/>
                <a:gd name="connsiteX5" fmla="*/ 26132 w 1741034"/>
                <a:gd name="connsiteY5" fmla="*/ 516095 h 123816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8004" h="1238164">
                  <a:moveTo>
                    <a:pt x="26132" y="516095"/>
                  </a:moveTo>
                  <a:cubicBezTo>
                    <a:pt x="131310" y="129729"/>
                    <a:pt x="496211" y="13819"/>
                    <a:pt x="773107" y="940"/>
                  </a:cubicBezTo>
                  <a:cubicBezTo>
                    <a:pt x="1050003" y="-11939"/>
                    <a:pt x="1575890" y="106118"/>
                    <a:pt x="1687507" y="438822"/>
                  </a:cubicBezTo>
                  <a:cubicBezTo>
                    <a:pt x="1799124" y="771526"/>
                    <a:pt x="1584476" y="1026957"/>
                    <a:pt x="1365535" y="1147160"/>
                  </a:cubicBezTo>
                  <a:cubicBezTo>
                    <a:pt x="1146594" y="1267363"/>
                    <a:pt x="594949" y="1265216"/>
                    <a:pt x="373862" y="1160039"/>
                  </a:cubicBezTo>
                  <a:cubicBezTo>
                    <a:pt x="152775" y="1054862"/>
                    <a:pt x="-79046" y="902461"/>
                    <a:pt x="26132" y="516095"/>
                  </a:cubicBezTo>
                  <a:close/>
                </a:path>
              </a:pathLst>
            </a:custGeom>
            <a:gradFill flip="none" rotWithShape="1">
              <a:gsLst>
                <a:gs pos="81000">
                  <a:schemeClr val="accent1">
                    <a:lumMod val="75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  <a:gs pos="48000">
                  <a:schemeClr val="bg2">
                    <a:lumMod val="60000"/>
                    <a:lumOff val="40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26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1353045" y="1986812"/>
              <a:ext cx="1126919" cy="880867"/>
            </a:xfrm>
            <a:custGeom>
              <a:avLst/>
              <a:gdLst>
                <a:gd name="connsiteX0" fmla="*/ 13320 w 1700456"/>
                <a:gd name="connsiteY0" fmla="*/ 515615 h 1237684"/>
                <a:gd name="connsiteX1" fmla="*/ 760295 w 1700456"/>
                <a:gd name="connsiteY1" fmla="*/ 460 h 1237684"/>
                <a:gd name="connsiteX2" fmla="*/ 1674695 w 1700456"/>
                <a:gd name="connsiteY2" fmla="*/ 438342 h 1237684"/>
                <a:gd name="connsiteX3" fmla="*/ 1352723 w 1700456"/>
                <a:gd name="connsiteY3" fmla="*/ 1146680 h 1237684"/>
                <a:gd name="connsiteX4" fmla="*/ 361050 w 1700456"/>
                <a:gd name="connsiteY4" fmla="*/ 1159559 h 1237684"/>
                <a:gd name="connsiteX5" fmla="*/ 13320 w 1700456"/>
                <a:gd name="connsiteY5" fmla="*/ 515615 h 1237684"/>
                <a:gd name="connsiteX0" fmla="*/ 26132 w 1713268"/>
                <a:gd name="connsiteY0" fmla="*/ 515615 h 1237684"/>
                <a:gd name="connsiteX1" fmla="*/ 773107 w 1713268"/>
                <a:gd name="connsiteY1" fmla="*/ 460 h 1237684"/>
                <a:gd name="connsiteX2" fmla="*/ 1687507 w 1713268"/>
                <a:gd name="connsiteY2" fmla="*/ 438342 h 1237684"/>
                <a:gd name="connsiteX3" fmla="*/ 1365535 w 1713268"/>
                <a:gd name="connsiteY3" fmla="*/ 1146680 h 1237684"/>
                <a:gd name="connsiteX4" fmla="*/ 373862 w 1713268"/>
                <a:gd name="connsiteY4" fmla="*/ 1159559 h 1237684"/>
                <a:gd name="connsiteX5" fmla="*/ 26132 w 1713268"/>
                <a:gd name="connsiteY5" fmla="*/ 515615 h 123768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  <a:gd name="connsiteX0" fmla="*/ 15920 w 1707792"/>
                <a:gd name="connsiteY0" fmla="*/ 516095 h 1291431"/>
                <a:gd name="connsiteX1" fmla="*/ 762895 w 1707792"/>
                <a:gd name="connsiteY1" fmla="*/ 940 h 1291431"/>
                <a:gd name="connsiteX2" fmla="*/ 1677295 w 1707792"/>
                <a:gd name="connsiteY2" fmla="*/ 438822 h 1291431"/>
                <a:gd name="connsiteX3" fmla="*/ 1355323 w 1707792"/>
                <a:gd name="connsiteY3" fmla="*/ 1147160 h 1291431"/>
                <a:gd name="connsiteX4" fmla="*/ 340017 w 1707792"/>
                <a:gd name="connsiteY4" fmla="*/ 1242717 h 1291431"/>
                <a:gd name="connsiteX5" fmla="*/ 15920 w 1707792"/>
                <a:gd name="connsiteY5" fmla="*/ 516095 h 1291431"/>
                <a:gd name="connsiteX0" fmla="*/ 17335 w 1728395"/>
                <a:gd name="connsiteY0" fmla="*/ 515662 h 1363347"/>
                <a:gd name="connsiteX1" fmla="*/ 764310 w 1728395"/>
                <a:gd name="connsiteY1" fmla="*/ 507 h 1363347"/>
                <a:gd name="connsiteX2" fmla="*/ 1678710 w 1728395"/>
                <a:gd name="connsiteY2" fmla="*/ 438389 h 1363347"/>
                <a:gd name="connsiteX3" fmla="*/ 1474902 w 1728395"/>
                <a:gd name="connsiteY3" fmla="*/ 1291414 h 1363347"/>
                <a:gd name="connsiteX4" fmla="*/ 341432 w 1728395"/>
                <a:gd name="connsiteY4" fmla="*/ 1242284 h 1363347"/>
                <a:gd name="connsiteX5" fmla="*/ 17335 w 1728395"/>
                <a:gd name="connsiteY5" fmla="*/ 515662 h 1363347"/>
                <a:gd name="connsiteX0" fmla="*/ 17335 w 1747661"/>
                <a:gd name="connsiteY0" fmla="*/ 517960 h 1365647"/>
                <a:gd name="connsiteX1" fmla="*/ 764310 w 1747661"/>
                <a:gd name="connsiteY1" fmla="*/ 2805 h 1365647"/>
                <a:gd name="connsiteX2" fmla="*/ 1702342 w 1747661"/>
                <a:gd name="connsiteY2" fmla="*/ 358008 h 1365647"/>
                <a:gd name="connsiteX3" fmla="*/ 1474902 w 1747661"/>
                <a:gd name="connsiteY3" fmla="*/ 1293712 h 1365647"/>
                <a:gd name="connsiteX4" fmla="*/ 341432 w 1747661"/>
                <a:gd name="connsiteY4" fmla="*/ 1244582 h 1365647"/>
                <a:gd name="connsiteX5" fmla="*/ 17335 w 1747661"/>
                <a:gd name="connsiteY5" fmla="*/ 517960 h 1365647"/>
                <a:gd name="connsiteX0" fmla="*/ 22954 w 1746551"/>
                <a:gd name="connsiteY0" fmla="*/ 620442 h 1468127"/>
                <a:gd name="connsiteX1" fmla="*/ 864458 w 1746551"/>
                <a:gd name="connsiteY1" fmla="*/ 1940 h 1468127"/>
                <a:gd name="connsiteX2" fmla="*/ 1707961 w 1746551"/>
                <a:gd name="connsiteY2" fmla="*/ 460490 h 1468127"/>
                <a:gd name="connsiteX3" fmla="*/ 1480521 w 1746551"/>
                <a:gd name="connsiteY3" fmla="*/ 1396194 h 1468127"/>
                <a:gd name="connsiteX4" fmla="*/ 347051 w 1746551"/>
                <a:gd name="connsiteY4" fmla="*/ 1347064 h 1468127"/>
                <a:gd name="connsiteX5" fmla="*/ 22954 w 1746551"/>
                <a:gd name="connsiteY5" fmla="*/ 620442 h 1468127"/>
                <a:gd name="connsiteX0" fmla="*/ 22954 w 1746551"/>
                <a:gd name="connsiteY0" fmla="*/ 628460 h 1476147"/>
                <a:gd name="connsiteX1" fmla="*/ 864458 w 1746551"/>
                <a:gd name="connsiteY1" fmla="*/ 9958 h 1476147"/>
                <a:gd name="connsiteX2" fmla="*/ 1707961 w 1746551"/>
                <a:gd name="connsiteY2" fmla="*/ 468508 h 1476147"/>
                <a:gd name="connsiteX3" fmla="*/ 1480521 w 1746551"/>
                <a:gd name="connsiteY3" fmla="*/ 1404212 h 1476147"/>
                <a:gd name="connsiteX4" fmla="*/ 347051 w 1746551"/>
                <a:gd name="connsiteY4" fmla="*/ 1355082 h 1476147"/>
                <a:gd name="connsiteX5" fmla="*/ 22954 w 1746551"/>
                <a:gd name="connsiteY5" fmla="*/ 628460 h 1476147"/>
                <a:gd name="connsiteX0" fmla="*/ 17552 w 1835681"/>
                <a:gd name="connsiteY0" fmla="*/ 662782 h 1467089"/>
                <a:gd name="connsiteX1" fmla="*/ 953588 w 1835681"/>
                <a:gd name="connsiteY1" fmla="*/ 2941 h 1467089"/>
                <a:gd name="connsiteX2" fmla="*/ 1797091 w 1835681"/>
                <a:gd name="connsiteY2" fmla="*/ 461491 h 1467089"/>
                <a:gd name="connsiteX3" fmla="*/ 1569651 w 1835681"/>
                <a:gd name="connsiteY3" fmla="*/ 1397195 h 1467089"/>
                <a:gd name="connsiteX4" fmla="*/ 436181 w 1835681"/>
                <a:gd name="connsiteY4" fmla="*/ 1348065 h 1467089"/>
                <a:gd name="connsiteX5" fmla="*/ 17552 w 1835681"/>
                <a:gd name="connsiteY5" fmla="*/ 662782 h 1467089"/>
                <a:gd name="connsiteX0" fmla="*/ 33342 w 1851471"/>
                <a:gd name="connsiteY0" fmla="*/ 662782 h 1467087"/>
                <a:gd name="connsiteX1" fmla="*/ 969378 w 1851471"/>
                <a:gd name="connsiteY1" fmla="*/ 2941 h 1467087"/>
                <a:gd name="connsiteX2" fmla="*/ 1812881 w 1851471"/>
                <a:gd name="connsiteY2" fmla="*/ 461491 h 1467087"/>
                <a:gd name="connsiteX3" fmla="*/ 1585441 w 1851471"/>
                <a:gd name="connsiteY3" fmla="*/ 1397195 h 1467087"/>
                <a:gd name="connsiteX4" fmla="*/ 451971 w 1851471"/>
                <a:gd name="connsiteY4" fmla="*/ 1348065 h 1467087"/>
                <a:gd name="connsiteX5" fmla="*/ 33342 w 1851471"/>
                <a:gd name="connsiteY5" fmla="*/ 662782 h 1467087"/>
                <a:gd name="connsiteX0" fmla="*/ 33344 w 1851473"/>
                <a:gd name="connsiteY0" fmla="*/ 662782 h 1467089"/>
                <a:gd name="connsiteX1" fmla="*/ 969380 w 1851473"/>
                <a:gd name="connsiteY1" fmla="*/ 2941 h 1467089"/>
                <a:gd name="connsiteX2" fmla="*/ 1812883 w 1851473"/>
                <a:gd name="connsiteY2" fmla="*/ 461491 h 1467089"/>
                <a:gd name="connsiteX3" fmla="*/ 1585443 w 1851473"/>
                <a:gd name="connsiteY3" fmla="*/ 1397195 h 1467089"/>
                <a:gd name="connsiteX4" fmla="*/ 451973 w 1851473"/>
                <a:gd name="connsiteY4" fmla="*/ 1348065 h 1467089"/>
                <a:gd name="connsiteX5" fmla="*/ 33344 w 1851473"/>
                <a:gd name="connsiteY5" fmla="*/ 662782 h 1467089"/>
                <a:gd name="connsiteX0" fmla="*/ 33344 w 1934610"/>
                <a:gd name="connsiteY0" fmla="*/ 661532 h 1465837"/>
                <a:gd name="connsiteX1" fmla="*/ 969380 w 1934610"/>
                <a:gd name="connsiteY1" fmla="*/ 1691 h 1465837"/>
                <a:gd name="connsiteX2" fmla="*/ 1907413 w 1934610"/>
                <a:gd name="connsiteY2" fmla="*/ 501580 h 1465837"/>
                <a:gd name="connsiteX3" fmla="*/ 1585443 w 1934610"/>
                <a:gd name="connsiteY3" fmla="*/ 1395945 h 1465837"/>
                <a:gd name="connsiteX4" fmla="*/ 451973 w 1934610"/>
                <a:gd name="connsiteY4" fmla="*/ 1346815 h 1465837"/>
                <a:gd name="connsiteX5" fmla="*/ 33344 w 1934610"/>
                <a:gd name="connsiteY5" fmla="*/ 661532 h 1465837"/>
                <a:gd name="connsiteX0" fmla="*/ 33344 w 1952617"/>
                <a:gd name="connsiteY0" fmla="*/ 662309 h 1466615"/>
                <a:gd name="connsiteX1" fmla="*/ 969380 w 1952617"/>
                <a:gd name="connsiteY1" fmla="*/ 2468 h 1466615"/>
                <a:gd name="connsiteX2" fmla="*/ 1907413 w 1952617"/>
                <a:gd name="connsiteY2" fmla="*/ 502357 h 1466615"/>
                <a:gd name="connsiteX3" fmla="*/ 1585443 w 1952617"/>
                <a:gd name="connsiteY3" fmla="*/ 1396722 h 1466615"/>
                <a:gd name="connsiteX4" fmla="*/ 451973 w 1952617"/>
                <a:gd name="connsiteY4" fmla="*/ 1347592 h 1466615"/>
                <a:gd name="connsiteX5" fmla="*/ 33344 w 1952617"/>
                <a:gd name="connsiteY5" fmla="*/ 662309 h 1466615"/>
                <a:gd name="connsiteX0" fmla="*/ 33344 w 1952617"/>
                <a:gd name="connsiteY0" fmla="*/ 662309 h 1475545"/>
                <a:gd name="connsiteX1" fmla="*/ 969380 w 1952617"/>
                <a:gd name="connsiteY1" fmla="*/ 2468 h 1475545"/>
                <a:gd name="connsiteX2" fmla="*/ 1907413 w 1952617"/>
                <a:gd name="connsiteY2" fmla="*/ 502357 h 1475545"/>
                <a:gd name="connsiteX3" fmla="*/ 1585443 w 1952617"/>
                <a:gd name="connsiteY3" fmla="*/ 1396722 h 1475545"/>
                <a:gd name="connsiteX4" fmla="*/ 451973 w 1952617"/>
                <a:gd name="connsiteY4" fmla="*/ 1347592 h 1475545"/>
                <a:gd name="connsiteX5" fmla="*/ 33344 w 1952617"/>
                <a:gd name="connsiteY5" fmla="*/ 662309 h 1475545"/>
                <a:gd name="connsiteX0" fmla="*/ 33344 w 1997788"/>
                <a:gd name="connsiteY0" fmla="*/ 662309 h 1475545"/>
                <a:gd name="connsiteX1" fmla="*/ 969380 w 1997788"/>
                <a:gd name="connsiteY1" fmla="*/ 2468 h 1475545"/>
                <a:gd name="connsiteX2" fmla="*/ 1907413 w 1997788"/>
                <a:gd name="connsiteY2" fmla="*/ 502357 h 1475545"/>
                <a:gd name="connsiteX3" fmla="*/ 1585443 w 1997788"/>
                <a:gd name="connsiteY3" fmla="*/ 1396722 h 1475545"/>
                <a:gd name="connsiteX4" fmla="*/ 451973 w 1997788"/>
                <a:gd name="connsiteY4" fmla="*/ 1347592 h 1475545"/>
                <a:gd name="connsiteX5" fmla="*/ 33344 w 1997788"/>
                <a:gd name="connsiteY5" fmla="*/ 662309 h 1475545"/>
                <a:gd name="connsiteX0" fmla="*/ 18780 w 1960646"/>
                <a:gd name="connsiteY0" fmla="*/ 599850 h 1413086"/>
                <a:gd name="connsiteX1" fmla="*/ 978450 w 1960646"/>
                <a:gd name="connsiteY1" fmla="*/ 2018 h 1413086"/>
                <a:gd name="connsiteX2" fmla="*/ 1892849 w 1960646"/>
                <a:gd name="connsiteY2" fmla="*/ 439898 h 1413086"/>
                <a:gd name="connsiteX3" fmla="*/ 1570879 w 1960646"/>
                <a:gd name="connsiteY3" fmla="*/ 1334263 h 1413086"/>
                <a:gd name="connsiteX4" fmla="*/ 437409 w 1960646"/>
                <a:gd name="connsiteY4" fmla="*/ 1285133 h 1413086"/>
                <a:gd name="connsiteX5" fmla="*/ 18780 w 1960646"/>
                <a:gd name="connsiteY5" fmla="*/ 599850 h 1413086"/>
                <a:gd name="connsiteX0" fmla="*/ 18778 w 1960644"/>
                <a:gd name="connsiteY0" fmla="*/ 597951 h 1411187"/>
                <a:gd name="connsiteX1" fmla="*/ 978448 w 1960644"/>
                <a:gd name="connsiteY1" fmla="*/ 119 h 1411187"/>
                <a:gd name="connsiteX2" fmla="*/ 1892847 w 1960644"/>
                <a:gd name="connsiteY2" fmla="*/ 437999 h 1411187"/>
                <a:gd name="connsiteX3" fmla="*/ 1570877 w 1960644"/>
                <a:gd name="connsiteY3" fmla="*/ 1332364 h 1411187"/>
                <a:gd name="connsiteX4" fmla="*/ 437407 w 1960644"/>
                <a:gd name="connsiteY4" fmla="*/ 1283234 h 1411187"/>
                <a:gd name="connsiteX5" fmla="*/ 18778 w 1960644"/>
                <a:gd name="connsiteY5" fmla="*/ 597951 h 1411187"/>
                <a:gd name="connsiteX0" fmla="*/ 22719 w 1893686"/>
                <a:gd name="connsiteY0" fmla="*/ 621012 h 1412609"/>
                <a:gd name="connsiteX1" fmla="*/ 911490 w 1893686"/>
                <a:gd name="connsiteY1" fmla="*/ 2512 h 1412609"/>
                <a:gd name="connsiteX2" fmla="*/ 1825889 w 1893686"/>
                <a:gd name="connsiteY2" fmla="*/ 440392 h 1412609"/>
                <a:gd name="connsiteX3" fmla="*/ 1503919 w 1893686"/>
                <a:gd name="connsiteY3" fmla="*/ 1334757 h 1412609"/>
                <a:gd name="connsiteX4" fmla="*/ 370449 w 1893686"/>
                <a:gd name="connsiteY4" fmla="*/ 1285627 h 1412609"/>
                <a:gd name="connsiteX5" fmla="*/ 22719 w 1893686"/>
                <a:gd name="connsiteY5" fmla="*/ 621012 h 1412609"/>
                <a:gd name="connsiteX0" fmla="*/ 22717 w 1893684"/>
                <a:gd name="connsiteY0" fmla="*/ 621012 h 1412609"/>
                <a:gd name="connsiteX1" fmla="*/ 911488 w 1893684"/>
                <a:gd name="connsiteY1" fmla="*/ 2512 h 1412609"/>
                <a:gd name="connsiteX2" fmla="*/ 1825887 w 1893684"/>
                <a:gd name="connsiteY2" fmla="*/ 440392 h 1412609"/>
                <a:gd name="connsiteX3" fmla="*/ 1503917 w 1893684"/>
                <a:gd name="connsiteY3" fmla="*/ 1334757 h 1412609"/>
                <a:gd name="connsiteX4" fmla="*/ 370447 w 1893684"/>
                <a:gd name="connsiteY4" fmla="*/ 1285627 h 1412609"/>
                <a:gd name="connsiteX5" fmla="*/ 22717 w 1893684"/>
                <a:gd name="connsiteY5" fmla="*/ 621012 h 1412609"/>
                <a:gd name="connsiteX0" fmla="*/ 22717 w 1893684"/>
                <a:gd name="connsiteY0" fmla="*/ 618788 h 1410385"/>
                <a:gd name="connsiteX1" fmla="*/ 911488 w 1893684"/>
                <a:gd name="connsiteY1" fmla="*/ 288 h 1410385"/>
                <a:gd name="connsiteX2" fmla="*/ 1825887 w 1893684"/>
                <a:gd name="connsiteY2" fmla="*/ 438168 h 1410385"/>
                <a:gd name="connsiteX3" fmla="*/ 1503917 w 1893684"/>
                <a:gd name="connsiteY3" fmla="*/ 1332533 h 1410385"/>
                <a:gd name="connsiteX4" fmla="*/ 370447 w 1893684"/>
                <a:gd name="connsiteY4" fmla="*/ 1283403 h 1410385"/>
                <a:gd name="connsiteX5" fmla="*/ 22717 w 1893684"/>
                <a:gd name="connsiteY5" fmla="*/ 618788 h 1410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3684" h="1410385">
                  <a:moveTo>
                    <a:pt x="22717" y="618788"/>
                  </a:moveTo>
                  <a:cubicBezTo>
                    <a:pt x="112889" y="218911"/>
                    <a:pt x="445528" y="9721"/>
                    <a:pt x="911488" y="288"/>
                  </a:cubicBezTo>
                  <a:cubicBezTo>
                    <a:pt x="1377448" y="-9145"/>
                    <a:pt x="1727149" y="216127"/>
                    <a:pt x="1825887" y="438168"/>
                  </a:cubicBezTo>
                  <a:cubicBezTo>
                    <a:pt x="1924625" y="660209"/>
                    <a:pt x="1982817" y="1129652"/>
                    <a:pt x="1503917" y="1332533"/>
                  </a:cubicBezTo>
                  <a:cubicBezTo>
                    <a:pt x="1048647" y="1473405"/>
                    <a:pt x="617314" y="1402360"/>
                    <a:pt x="370447" y="1283403"/>
                  </a:cubicBezTo>
                  <a:cubicBezTo>
                    <a:pt x="123580" y="1164446"/>
                    <a:pt x="-67455" y="1018665"/>
                    <a:pt x="22717" y="61878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233319" y="934744"/>
            <a:ext cx="736829" cy="590174"/>
            <a:chOff x="1243140" y="1794309"/>
            <a:chExt cx="1545839" cy="1238164"/>
          </a:xfrm>
        </p:grpSpPr>
        <p:sp>
          <p:nvSpPr>
            <p:cNvPr id="95" name="Freeform 94"/>
            <p:cNvSpPr/>
            <p:nvPr/>
          </p:nvSpPr>
          <p:spPr>
            <a:xfrm>
              <a:off x="1243140" y="1794309"/>
              <a:ext cx="1545839" cy="1238164"/>
            </a:xfrm>
            <a:custGeom>
              <a:avLst/>
              <a:gdLst>
                <a:gd name="connsiteX0" fmla="*/ 13320 w 1700456"/>
                <a:gd name="connsiteY0" fmla="*/ 515615 h 1237684"/>
                <a:gd name="connsiteX1" fmla="*/ 760295 w 1700456"/>
                <a:gd name="connsiteY1" fmla="*/ 460 h 1237684"/>
                <a:gd name="connsiteX2" fmla="*/ 1674695 w 1700456"/>
                <a:gd name="connsiteY2" fmla="*/ 438342 h 1237684"/>
                <a:gd name="connsiteX3" fmla="*/ 1352723 w 1700456"/>
                <a:gd name="connsiteY3" fmla="*/ 1146680 h 1237684"/>
                <a:gd name="connsiteX4" fmla="*/ 361050 w 1700456"/>
                <a:gd name="connsiteY4" fmla="*/ 1159559 h 1237684"/>
                <a:gd name="connsiteX5" fmla="*/ 13320 w 1700456"/>
                <a:gd name="connsiteY5" fmla="*/ 515615 h 1237684"/>
                <a:gd name="connsiteX0" fmla="*/ 26132 w 1713268"/>
                <a:gd name="connsiteY0" fmla="*/ 515615 h 1237684"/>
                <a:gd name="connsiteX1" fmla="*/ 773107 w 1713268"/>
                <a:gd name="connsiteY1" fmla="*/ 460 h 1237684"/>
                <a:gd name="connsiteX2" fmla="*/ 1687507 w 1713268"/>
                <a:gd name="connsiteY2" fmla="*/ 438342 h 1237684"/>
                <a:gd name="connsiteX3" fmla="*/ 1365535 w 1713268"/>
                <a:gd name="connsiteY3" fmla="*/ 1146680 h 1237684"/>
                <a:gd name="connsiteX4" fmla="*/ 373862 w 1713268"/>
                <a:gd name="connsiteY4" fmla="*/ 1159559 h 1237684"/>
                <a:gd name="connsiteX5" fmla="*/ 26132 w 1713268"/>
                <a:gd name="connsiteY5" fmla="*/ 515615 h 123768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  <a:gd name="connsiteX0" fmla="*/ 26132 w 1741034"/>
                <a:gd name="connsiteY0" fmla="*/ 516095 h 1238164"/>
                <a:gd name="connsiteX1" fmla="*/ 773107 w 1741034"/>
                <a:gd name="connsiteY1" fmla="*/ 940 h 1238164"/>
                <a:gd name="connsiteX2" fmla="*/ 1687507 w 1741034"/>
                <a:gd name="connsiteY2" fmla="*/ 438822 h 1238164"/>
                <a:gd name="connsiteX3" fmla="*/ 1365535 w 1741034"/>
                <a:gd name="connsiteY3" fmla="*/ 1147160 h 1238164"/>
                <a:gd name="connsiteX4" fmla="*/ 373862 w 1741034"/>
                <a:gd name="connsiteY4" fmla="*/ 1160039 h 1238164"/>
                <a:gd name="connsiteX5" fmla="*/ 26132 w 1741034"/>
                <a:gd name="connsiteY5" fmla="*/ 516095 h 123816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8004" h="1238164">
                  <a:moveTo>
                    <a:pt x="26132" y="516095"/>
                  </a:moveTo>
                  <a:cubicBezTo>
                    <a:pt x="131310" y="129729"/>
                    <a:pt x="496211" y="13819"/>
                    <a:pt x="773107" y="940"/>
                  </a:cubicBezTo>
                  <a:cubicBezTo>
                    <a:pt x="1050003" y="-11939"/>
                    <a:pt x="1575890" y="106118"/>
                    <a:pt x="1687507" y="438822"/>
                  </a:cubicBezTo>
                  <a:cubicBezTo>
                    <a:pt x="1799124" y="771526"/>
                    <a:pt x="1584476" y="1026957"/>
                    <a:pt x="1365535" y="1147160"/>
                  </a:cubicBezTo>
                  <a:cubicBezTo>
                    <a:pt x="1146594" y="1267363"/>
                    <a:pt x="594949" y="1265216"/>
                    <a:pt x="373862" y="1160039"/>
                  </a:cubicBezTo>
                  <a:cubicBezTo>
                    <a:pt x="152775" y="1054862"/>
                    <a:pt x="-79046" y="902461"/>
                    <a:pt x="26132" y="516095"/>
                  </a:cubicBezTo>
                  <a:close/>
                </a:path>
              </a:pathLst>
            </a:custGeom>
            <a:gradFill flip="none" rotWithShape="1">
              <a:gsLst>
                <a:gs pos="81000">
                  <a:schemeClr val="accent1">
                    <a:lumMod val="75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  <a:gs pos="48000">
                  <a:schemeClr val="bg2">
                    <a:lumMod val="60000"/>
                    <a:lumOff val="40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26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1353045" y="1986812"/>
              <a:ext cx="1126919" cy="880867"/>
            </a:xfrm>
            <a:custGeom>
              <a:avLst/>
              <a:gdLst>
                <a:gd name="connsiteX0" fmla="*/ 13320 w 1700456"/>
                <a:gd name="connsiteY0" fmla="*/ 515615 h 1237684"/>
                <a:gd name="connsiteX1" fmla="*/ 760295 w 1700456"/>
                <a:gd name="connsiteY1" fmla="*/ 460 h 1237684"/>
                <a:gd name="connsiteX2" fmla="*/ 1674695 w 1700456"/>
                <a:gd name="connsiteY2" fmla="*/ 438342 h 1237684"/>
                <a:gd name="connsiteX3" fmla="*/ 1352723 w 1700456"/>
                <a:gd name="connsiteY3" fmla="*/ 1146680 h 1237684"/>
                <a:gd name="connsiteX4" fmla="*/ 361050 w 1700456"/>
                <a:gd name="connsiteY4" fmla="*/ 1159559 h 1237684"/>
                <a:gd name="connsiteX5" fmla="*/ 13320 w 1700456"/>
                <a:gd name="connsiteY5" fmla="*/ 515615 h 1237684"/>
                <a:gd name="connsiteX0" fmla="*/ 26132 w 1713268"/>
                <a:gd name="connsiteY0" fmla="*/ 515615 h 1237684"/>
                <a:gd name="connsiteX1" fmla="*/ 773107 w 1713268"/>
                <a:gd name="connsiteY1" fmla="*/ 460 h 1237684"/>
                <a:gd name="connsiteX2" fmla="*/ 1687507 w 1713268"/>
                <a:gd name="connsiteY2" fmla="*/ 438342 h 1237684"/>
                <a:gd name="connsiteX3" fmla="*/ 1365535 w 1713268"/>
                <a:gd name="connsiteY3" fmla="*/ 1146680 h 1237684"/>
                <a:gd name="connsiteX4" fmla="*/ 373862 w 1713268"/>
                <a:gd name="connsiteY4" fmla="*/ 1159559 h 1237684"/>
                <a:gd name="connsiteX5" fmla="*/ 26132 w 1713268"/>
                <a:gd name="connsiteY5" fmla="*/ 515615 h 1237684"/>
                <a:gd name="connsiteX0" fmla="*/ 26132 w 1718004"/>
                <a:gd name="connsiteY0" fmla="*/ 516095 h 1238164"/>
                <a:gd name="connsiteX1" fmla="*/ 773107 w 1718004"/>
                <a:gd name="connsiteY1" fmla="*/ 940 h 1238164"/>
                <a:gd name="connsiteX2" fmla="*/ 1687507 w 1718004"/>
                <a:gd name="connsiteY2" fmla="*/ 438822 h 1238164"/>
                <a:gd name="connsiteX3" fmla="*/ 1365535 w 1718004"/>
                <a:gd name="connsiteY3" fmla="*/ 1147160 h 1238164"/>
                <a:gd name="connsiteX4" fmla="*/ 373862 w 1718004"/>
                <a:gd name="connsiteY4" fmla="*/ 1160039 h 1238164"/>
                <a:gd name="connsiteX5" fmla="*/ 26132 w 1718004"/>
                <a:gd name="connsiteY5" fmla="*/ 516095 h 1238164"/>
                <a:gd name="connsiteX0" fmla="*/ 15920 w 1707792"/>
                <a:gd name="connsiteY0" fmla="*/ 516095 h 1291431"/>
                <a:gd name="connsiteX1" fmla="*/ 762895 w 1707792"/>
                <a:gd name="connsiteY1" fmla="*/ 940 h 1291431"/>
                <a:gd name="connsiteX2" fmla="*/ 1677295 w 1707792"/>
                <a:gd name="connsiteY2" fmla="*/ 438822 h 1291431"/>
                <a:gd name="connsiteX3" fmla="*/ 1355323 w 1707792"/>
                <a:gd name="connsiteY3" fmla="*/ 1147160 h 1291431"/>
                <a:gd name="connsiteX4" fmla="*/ 340017 w 1707792"/>
                <a:gd name="connsiteY4" fmla="*/ 1242717 h 1291431"/>
                <a:gd name="connsiteX5" fmla="*/ 15920 w 1707792"/>
                <a:gd name="connsiteY5" fmla="*/ 516095 h 1291431"/>
                <a:gd name="connsiteX0" fmla="*/ 17335 w 1728395"/>
                <a:gd name="connsiteY0" fmla="*/ 515662 h 1363347"/>
                <a:gd name="connsiteX1" fmla="*/ 764310 w 1728395"/>
                <a:gd name="connsiteY1" fmla="*/ 507 h 1363347"/>
                <a:gd name="connsiteX2" fmla="*/ 1678710 w 1728395"/>
                <a:gd name="connsiteY2" fmla="*/ 438389 h 1363347"/>
                <a:gd name="connsiteX3" fmla="*/ 1474902 w 1728395"/>
                <a:gd name="connsiteY3" fmla="*/ 1291414 h 1363347"/>
                <a:gd name="connsiteX4" fmla="*/ 341432 w 1728395"/>
                <a:gd name="connsiteY4" fmla="*/ 1242284 h 1363347"/>
                <a:gd name="connsiteX5" fmla="*/ 17335 w 1728395"/>
                <a:gd name="connsiteY5" fmla="*/ 515662 h 1363347"/>
                <a:gd name="connsiteX0" fmla="*/ 17335 w 1747661"/>
                <a:gd name="connsiteY0" fmla="*/ 517960 h 1365647"/>
                <a:gd name="connsiteX1" fmla="*/ 764310 w 1747661"/>
                <a:gd name="connsiteY1" fmla="*/ 2805 h 1365647"/>
                <a:gd name="connsiteX2" fmla="*/ 1702342 w 1747661"/>
                <a:gd name="connsiteY2" fmla="*/ 358008 h 1365647"/>
                <a:gd name="connsiteX3" fmla="*/ 1474902 w 1747661"/>
                <a:gd name="connsiteY3" fmla="*/ 1293712 h 1365647"/>
                <a:gd name="connsiteX4" fmla="*/ 341432 w 1747661"/>
                <a:gd name="connsiteY4" fmla="*/ 1244582 h 1365647"/>
                <a:gd name="connsiteX5" fmla="*/ 17335 w 1747661"/>
                <a:gd name="connsiteY5" fmla="*/ 517960 h 1365647"/>
                <a:gd name="connsiteX0" fmla="*/ 22954 w 1746551"/>
                <a:gd name="connsiteY0" fmla="*/ 620442 h 1468127"/>
                <a:gd name="connsiteX1" fmla="*/ 864458 w 1746551"/>
                <a:gd name="connsiteY1" fmla="*/ 1940 h 1468127"/>
                <a:gd name="connsiteX2" fmla="*/ 1707961 w 1746551"/>
                <a:gd name="connsiteY2" fmla="*/ 460490 h 1468127"/>
                <a:gd name="connsiteX3" fmla="*/ 1480521 w 1746551"/>
                <a:gd name="connsiteY3" fmla="*/ 1396194 h 1468127"/>
                <a:gd name="connsiteX4" fmla="*/ 347051 w 1746551"/>
                <a:gd name="connsiteY4" fmla="*/ 1347064 h 1468127"/>
                <a:gd name="connsiteX5" fmla="*/ 22954 w 1746551"/>
                <a:gd name="connsiteY5" fmla="*/ 620442 h 1468127"/>
                <a:gd name="connsiteX0" fmla="*/ 22954 w 1746551"/>
                <a:gd name="connsiteY0" fmla="*/ 628460 h 1476147"/>
                <a:gd name="connsiteX1" fmla="*/ 864458 w 1746551"/>
                <a:gd name="connsiteY1" fmla="*/ 9958 h 1476147"/>
                <a:gd name="connsiteX2" fmla="*/ 1707961 w 1746551"/>
                <a:gd name="connsiteY2" fmla="*/ 468508 h 1476147"/>
                <a:gd name="connsiteX3" fmla="*/ 1480521 w 1746551"/>
                <a:gd name="connsiteY3" fmla="*/ 1404212 h 1476147"/>
                <a:gd name="connsiteX4" fmla="*/ 347051 w 1746551"/>
                <a:gd name="connsiteY4" fmla="*/ 1355082 h 1476147"/>
                <a:gd name="connsiteX5" fmla="*/ 22954 w 1746551"/>
                <a:gd name="connsiteY5" fmla="*/ 628460 h 1476147"/>
                <a:gd name="connsiteX0" fmla="*/ 17552 w 1835681"/>
                <a:gd name="connsiteY0" fmla="*/ 662782 h 1467089"/>
                <a:gd name="connsiteX1" fmla="*/ 953588 w 1835681"/>
                <a:gd name="connsiteY1" fmla="*/ 2941 h 1467089"/>
                <a:gd name="connsiteX2" fmla="*/ 1797091 w 1835681"/>
                <a:gd name="connsiteY2" fmla="*/ 461491 h 1467089"/>
                <a:gd name="connsiteX3" fmla="*/ 1569651 w 1835681"/>
                <a:gd name="connsiteY3" fmla="*/ 1397195 h 1467089"/>
                <a:gd name="connsiteX4" fmla="*/ 436181 w 1835681"/>
                <a:gd name="connsiteY4" fmla="*/ 1348065 h 1467089"/>
                <a:gd name="connsiteX5" fmla="*/ 17552 w 1835681"/>
                <a:gd name="connsiteY5" fmla="*/ 662782 h 1467089"/>
                <a:gd name="connsiteX0" fmla="*/ 33342 w 1851471"/>
                <a:gd name="connsiteY0" fmla="*/ 662782 h 1467087"/>
                <a:gd name="connsiteX1" fmla="*/ 969378 w 1851471"/>
                <a:gd name="connsiteY1" fmla="*/ 2941 h 1467087"/>
                <a:gd name="connsiteX2" fmla="*/ 1812881 w 1851471"/>
                <a:gd name="connsiteY2" fmla="*/ 461491 h 1467087"/>
                <a:gd name="connsiteX3" fmla="*/ 1585441 w 1851471"/>
                <a:gd name="connsiteY3" fmla="*/ 1397195 h 1467087"/>
                <a:gd name="connsiteX4" fmla="*/ 451971 w 1851471"/>
                <a:gd name="connsiteY4" fmla="*/ 1348065 h 1467087"/>
                <a:gd name="connsiteX5" fmla="*/ 33342 w 1851471"/>
                <a:gd name="connsiteY5" fmla="*/ 662782 h 1467087"/>
                <a:gd name="connsiteX0" fmla="*/ 33344 w 1851473"/>
                <a:gd name="connsiteY0" fmla="*/ 662782 h 1467089"/>
                <a:gd name="connsiteX1" fmla="*/ 969380 w 1851473"/>
                <a:gd name="connsiteY1" fmla="*/ 2941 h 1467089"/>
                <a:gd name="connsiteX2" fmla="*/ 1812883 w 1851473"/>
                <a:gd name="connsiteY2" fmla="*/ 461491 h 1467089"/>
                <a:gd name="connsiteX3" fmla="*/ 1585443 w 1851473"/>
                <a:gd name="connsiteY3" fmla="*/ 1397195 h 1467089"/>
                <a:gd name="connsiteX4" fmla="*/ 451973 w 1851473"/>
                <a:gd name="connsiteY4" fmla="*/ 1348065 h 1467089"/>
                <a:gd name="connsiteX5" fmla="*/ 33344 w 1851473"/>
                <a:gd name="connsiteY5" fmla="*/ 662782 h 1467089"/>
                <a:gd name="connsiteX0" fmla="*/ 33344 w 1934610"/>
                <a:gd name="connsiteY0" fmla="*/ 661532 h 1465837"/>
                <a:gd name="connsiteX1" fmla="*/ 969380 w 1934610"/>
                <a:gd name="connsiteY1" fmla="*/ 1691 h 1465837"/>
                <a:gd name="connsiteX2" fmla="*/ 1907413 w 1934610"/>
                <a:gd name="connsiteY2" fmla="*/ 501580 h 1465837"/>
                <a:gd name="connsiteX3" fmla="*/ 1585443 w 1934610"/>
                <a:gd name="connsiteY3" fmla="*/ 1395945 h 1465837"/>
                <a:gd name="connsiteX4" fmla="*/ 451973 w 1934610"/>
                <a:gd name="connsiteY4" fmla="*/ 1346815 h 1465837"/>
                <a:gd name="connsiteX5" fmla="*/ 33344 w 1934610"/>
                <a:gd name="connsiteY5" fmla="*/ 661532 h 1465837"/>
                <a:gd name="connsiteX0" fmla="*/ 33344 w 1952617"/>
                <a:gd name="connsiteY0" fmla="*/ 662309 h 1466615"/>
                <a:gd name="connsiteX1" fmla="*/ 969380 w 1952617"/>
                <a:gd name="connsiteY1" fmla="*/ 2468 h 1466615"/>
                <a:gd name="connsiteX2" fmla="*/ 1907413 w 1952617"/>
                <a:gd name="connsiteY2" fmla="*/ 502357 h 1466615"/>
                <a:gd name="connsiteX3" fmla="*/ 1585443 w 1952617"/>
                <a:gd name="connsiteY3" fmla="*/ 1396722 h 1466615"/>
                <a:gd name="connsiteX4" fmla="*/ 451973 w 1952617"/>
                <a:gd name="connsiteY4" fmla="*/ 1347592 h 1466615"/>
                <a:gd name="connsiteX5" fmla="*/ 33344 w 1952617"/>
                <a:gd name="connsiteY5" fmla="*/ 662309 h 1466615"/>
                <a:gd name="connsiteX0" fmla="*/ 33344 w 1952617"/>
                <a:gd name="connsiteY0" fmla="*/ 662309 h 1475545"/>
                <a:gd name="connsiteX1" fmla="*/ 969380 w 1952617"/>
                <a:gd name="connsiteY1" fmla="*/ 2468 h 1475545"/>
                <a:gd name="connsiteX2" fmla="*/ 1907413 w 1952617"/>
                <a:gd name="connsiteY2" fmla="*/ 502357 h 1475545"/>
                <a:gd name="connsiteX3" fmla="*/ 1585443 w 1952617"/>
                <a:gd name="connsiteY3" fmla="*/ 1396722 h 1475545"/>
                <a:gd name="connsiteX4" fmla="*/ 451973 w 1952617"/>
                <a:gd name="connsiteY4" fmla="*/ 1347592 h 1475545"/>
                <a:gd name="connsiteX5" fmla="*/ 33344 w 1952617"/>
                <a:gd name="connsiteY5" fmla="*/ 662309 h 1475545"/>
                <a:gd name="connsiteX0" fmla="*/ 33344 w 1997788"/>
                <a:gd name="connsiteY0" fmla="*/ 662309 h 1475545"/>
                <a:gd name="connsiteX1" fmla="*/ 969380 w 1997788"/>
                <a:gd name="connsiteY1" fmla="*/ 2468 h 1475545"/>
                <a:gd name="connsiteX2" fmla="*/ 1907413 w 1997788"/>
                <a:gd name="connsiteY2" fmla="*/ 502357 h 1475545"/>
                <a:gd name="connsiteX3" fmla="*/ 1585443 w 1997788"/>
                <a:gd name="connsiteY3" fmla="*/ 1396722 h 1475545"/>
                <a:gd name="connsiteX4" fmla="*/ 451973 w 1997788"/>
                <a:gd name="connsiteY4" fmla="*/ 1347592 h 1475545"/>
                <a:gd name="connsiteX5" fmla="*/ 33344 w 1997788"/>
                <a:gd name="connsiteY5" fmla="*/ 662309 h 1475545"/>
                <a:gd name="connsiteX0" fmla="*/ 18780 w 1960646"/>
                <a:gd name="connsiteY0" fmla="*/ 599850 h 1413086"/>
                <a:gd name="connsiteX1" fmla="*/ 978450 w 1960646"/>
                <a:gd name="connsiteY1" fmla="*/ 2018 h 1413086"/>
                <a:gd name="connsiteX2" fmla="*/ 1892849 w 1960646"/>
                <a:gd name="connsiteY2" fmla="*/ 439898 h 1413086"/>
                <a:gd name="connsiteX3" fmla="*/ 1570879 w 1960646"/>
                <a:gd name="connsiteY3" fmla="*/ 1334263 h 1413086"/>
                <a:gd name="connsiteX4" fmla="*/ 437409 w 1960646"/>
                <a:gd name="connsiteY4" fmla="*/ 1285133 h 1413086"/>
                <a:gd name="connsiteX5" fmla="*/ 18780 w 1960646"/>
                <a:gd name="connsiteY5" fmla="*/ 599850 h 1413086"/>
                <a:gd name="connsiteX0" fmla="*/ 18778 w 1960644"/>
                <a:gd name="connsiteY0" fmla="*/ 597951 h 1411187"/>
                <a:gd name="connsiteX1" fmla="*/ 978448 w 1960644"/>
                <a:gd name="connsiteY1" fmla="*/ 119 h 1411187"/>
                <a:gd name="connsiteX2" fmla="*/ 1892847 w 1960644"/>
                <a:gd name="connsiteY2" fmla="*/ 437999 h 1411187"/>
                <a:gd name="connsiteX3" fmla="*/ 1570877 w 1960644"/>
                <a:gd name="connsiteY3" fmla="*/ 1332364 h 1411187"/>
                <a:gd name="connsiteX4" fmla="*/ 437407 w 1960644"/>
                <a:gd name="connsiteY4" fmla="*/ 1283234 h 1411187"/>
                <a:gd name="connsiteX5" fmla="*/ 18778 w 1960644"/>
                <a:gd name="connsiteY5" fmla="*/ 597951 h 1411187"/>
                <a:gd name="connsiteX0" fmla="*/ 22719 w 1893686"/>
                <a:gd name="connsiteY0" fmla="*/ 621012 h 1412609"/>
                <a:gd name="connsiteX1" fmla="*/ 911490 w 1893686"/>
                <a:gd name="connsiteY1" fmla="*/ 2512 h 1412609"/>
                <a:gd name="connsiteX2" fmla="*/ 1825889 w 1893686"/>
                <a:gd name="connsiteY2" fmla="*/ 440392 h 1412609"/>
                <a:gd name="connsiteX3" fmla="*/ 1503919 w 1893686"/>
                <a:gd name="connsiteY3" fmla="*/ 1334757 h 1412609"/>
                <a:gd name="connsiteX4" fmla="*/ 370449 w 1893686"/>
                <a:gd name="connsiteY4" fmla="*/ 1285627 h 1412609"/>
                <a:gd name="connsiteX5" fmla="*/ 22719 w 1893686"/>
                <a:gd name="connsiteY5" fmla="*/ 621012 h 1412609"/>
                <a:gd name="connsiteX0" fmla="*/ 22717 w 1893684"/>
                <a:gd name="connsiteY0" fmla="*/ 621012 h 1412609"/>
                <a:gd name="connsiteX1" fmla="*/ 911488 w 1893684"/>
                <a:gd name="connsiteY1" fmla="*/ 2512 h 1412609"/>
                <a:gd name="connsiteX2" fmla="*/ 1825887 w 1893684"/>
                <a:gd name="connsiteY2" fmla="*/ 440392 h 1412609"/>
                <a:gd name="connsiteX3" fmla="*/ 1503917 w 1893684"/>
                <a:gd name="connsiteY3" fmla="*/ 1334757 h 1412609"/>
                <a:gd name="connsiteX4" fmla="*/ 370447 w 1893684"/>
                <a:gd name="connsiteY4" fmla="*/ 1285627 h 1412609"/>
                <a:gd name="connsiteX5" fmla="*/ 22717 w 1893684"/>
                <a:gd name="connsiteY5" fmla="*/ 621012 h 1412609"/>
                <a:gd name="connsiteX0" fmla="*/ 22717 w 1893684"/>
                <a:gd name="connsiteY0" fmla="*/ 618788 h 1410385"/>
                <a:gd name="connsiteX1" fmla="*/ 911488 w 1893684"/>
                <a:gd name="connsiteY1" fmla="*/ 288 h 1410385"/>
                <a:gd name="connsiteX2" fmla="*/ 1825887 w 1893684"/>
                <a:gd name="connsiteY2" fmla="*/ 438168 h 1410385"/>
                <a:gd name="connsiteX3" fmla="*/ 1503917 w 1893684"/>
                <a:gd name="connsiteY3" fmla="*/ 1332533 h 1410385"/>
                <a:gd name="connsiteX4" fmla="*/ 370447 w 1893684"/>
                <a:gd name="connsiteY4" fmla="*/ 1283403 h 1410385"/>
                <a:gd name="connsiteX5" fmla="*/ 22717 w 1893684"/>
                <a:gd name="connsiteY5" fmla="*/ 618788 h 1410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3684" h="1410385">
                  <a:moveTo>
                    <a:pt x="22717" y="618788"/>
                  </a:moveTo>
                  <a:cubicBezTo>
                    <a:pt x="112889" y="218911"/>
                    <a:pt x="445528" y="9721"/>
                    <a:pt x="911488" y="288"/>
                  </a:cubicBezTo>
                  <a:cubicBezTo>
                    <a:pt x="1377448" y="-9145"/>
                    <a:pt x="1727149" y="216127"/>
                    <a:pt x="1825887" y="438168"/>
                  </a:cubicBezTo>
                  <a:cubicBezTo>
                    <a:pt x="1924625" y="660209"/>
                    <a:pt x="1982817" y="1129652"/>
                    <a:pt x="1503917" y="1332533"/>
                  </a:cubicBezTo>
                  <a:cubicBezTo>
                    <a:pt x="1048647" y="1473405"/>
                    <a:pt x="617314" y="1402360"/>
                    <a:pt x="370447" y="1283403"/>
                  </a:cubicBezTo>
                  <a:cubicBezTo>
                    <a:pt x="123580" y="1164446"/>
                    <a:pt x="-67455" y="1018665"/>
                    <a:pt x="22717" y="61878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666144" y="1056113"/>
            <a:ext cx="167201" cy="183216"/>
            <a:chOff x="2586510" y="1188071"/>
            <a:chExt cx="609307" cy="667669"/>
          </a:xfrm>
        </p:grpSpPr>
        <p:sp>
          <p:nvSpPr>
            <p:cNvPr id="119" name="Freeform 118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780769" y="1204714"/>
            <a:ext cx="201653" cy="222748"/>
            <a:chOff x="1251263" y="2677635"/>
            <a:chExt cx="734855" cy="811727"/>
          </a:xfrm>
        </p:grpSpPr>
        <p:grpSp>
          <p:nvGrpSpPr>
            <p:cNvPr id="122" name="Group 121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125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3" name="Freeform 122"/>
            <p:cNvSpPr/>
            <p:nvPr/>
          </p:nvSpPr>
          <p:spPr>
            <a:xfrm>
              <a:off x="1359570" y="2677635"/>
              <a:ext cx="419762" cy="739332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  <a:gd name="connsiteX0" fmla="*/ 962527 w 1069467"/>
                <a:gd name="connsiteY0" fmla="*/ 1396 h 749151"/>
                <a:gd name="connsiteX1" fmla="*/ 1066801 w 1069467"/>
                <a:gd name="connsiteY1" fmla="*/ 113690 h 749151"/>
                <a:gd name="connsiteX2" fmla="*/ 1030705 w 1069467"/>
                <a:gd name="connsiteY2" fmla="*/ 338280 h 749151"/>
                <a:gd name="connsiteX3" fmla="*/ 946484 w 1069467"/>
                <a:gd name="connsiteY3" fmla="*/ 526775 h 749151"/>
                <a:gd name="connsiteX4" fmla="*/ 826169 w 1069467"/>
                <a:gd name="connsiteY4" fmla="*/ 663133 h 749151"/>
                <a:gd name="connsiteX5" fmla="*/ 649705 w 1069467"/>
                <a:gd name="connsiteY5" fmla="*/ 739332 h 749151"/>
                <a:gd name="connsiteX6" fmla="*/ 288758 w 1069467"/>
                <a:gd name="connsiteY6" fmla="*/ 723290 h 749151"/>
                <a:gd name="connsiteX7" fmla="*/ 0 w 1069467"/>
                <a:gd name="connsiteY7" fmla="*/ 514743 h 749151"/>
                <a:gd name="connsiteX0" fmla="*/ 673769 w 780709"/>
                <a:gd name="connsiteY0" fmla="*/ 1396 h 749151"/>
                <a:gd name="connsiteX1" fmla="*/ 778043 w 780709"/>
                <a:gd name="connsiteY1" fmla="*/ 113690 h 749151"/>
                <a:gd name="connsiteX2" fmla="*/ 741947 w 780709"/>
                <a:gd name="connsiteY2" fmla="*/ 338280 h 749151"/>
                <a:gd name="connsiteX3" fmla="*/ 657726 w 780709"/>
                <a:gd name="connsiteY3" fmla="*/ 526775 h 749151"/>
                <a:gd name="connsiteX4" fmla="*/ 537411 w 780709"/>
                <a:gd name="connsiteY4" fmla="*/ 663133 h 749151"/>
                <a:gd name="connsiteX5" fmla="*/ 360947 w 780709"/>
                <a:gd name="connsiteY5" fmla="*/ 739332 h 749151"/>
                <a:gd name="connsiteX6" fmla="*/ 0 w 780709"/>
                <a:gd name="connsiteY6" fmla="*/ 723290 h 749151"/>
                <a:gd name="connsiteX0" fmla="*/ 312822 w 419762"/>
                <a:gd name="connsiteY0" fmla="*/ 1396 h 739332"/>
                <a:gd name="connsiteX1" fmla="*/ 417096 w 419762"/>
                <a:gd name="connsiteY1" fmla="*/ 113690 h 739332"/>
                <a:gd name="connsiteX2" fmla="*/ 381000 w 419762"/>
                <a:gd name="connsiteY2" fmla="*/ 338280 h 739332"/>
                <a:gd name="connsiteX3" fmla="*/ 296779 w 419762"/>
                <a:gd name="connsiteY3" fmla="*/ 526775 h 739332"/>
                <a:gd name="connsiteX4" fmla="*/ 176464 w 419762"/>
                <a:gd name="connsiteY4" fmla="*/ 663133 h 739332"/>
                <a:gd name="connsiteX5" fmla="*/ 0 w 419762"/>
                <a:gd name="connsiteY5" fmla="*/ 739332 h 73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762" h="739332">
                  <a:moveTo>
                    <a:pt x="312822" y="1396"/>
                  </a:moveTo>
                  <a:cubicBezTo>
                    <a:pt x="352592" y="-10636"/>
                    <a:pt x="405733" y="57543"/>
                    <a:pt x="417096" y="113690"/>
                  </a:cubicBezTo>
                  <a:cubicBezTo>
                    <a:pt x="428459" y="169837"/>
                    <a:pt x="401053" y="269433"/>
                    <a:pt x="381000" y="338280"/>
                  </a:cubicBezTo>
                  <a:cubicBezTo>
                    <a:pt x="360947" y="407127"/>
                    <a:pt x="330868" y="472633"/>
                    <a:pt x="296779" y="526775"/>
                  </a:cubicBezTo>
                  <a:cubicBezTo>
                    <a:pt x="262690" y="580917"/>
                    <a:pt x="225927" y="627707"/>
                    <a:pt x="176464" y="663133"/>
                  </a:cubicBezTo>
                  <a:cubicBezTo>
                    <a:pt x="127001" y="698559"/>
                    <a:pt x="89568" y="729306"/>
                    <a:pt x="0" y="739332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7" name="Freeform 126"/>
          <p:cNvSpPr/>
          <p:nvPr/>
        </p:nvSpPr>
        <p:spPr>
          <a:xfrm>
            <a:off x="491971" y="1128054"/>
            <a:ext cx="217691" cy="183653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1451306" y="1053953"/>
            <a:ext cx="167201" cy="183216"/>
            <a:chOff x="2586510" y="1188071"/>
            <a:chExt cx="609307" cy="667669"/>
          </a:xfrm>
        </p:grpSpPr>
        <p:sp>
          <p:nvSpPr>
            <p:cNvPr id="135" name="Freeform 134"/>
            <p:cNvSpPr/>
            <p:nvPr/>
          </p:nvSpPr>
          <p:spPr>
            <a:xfrm>
              <a:off x="2692662" y="1595596"/>
              <a:ext cx="455751" cy="260144"/>
            </a:xfrm>
            <a:custGeom>
              <a:avLst/>
              <a:gdLst>
                <a:gd name="connsiteX0" fmla="*/ 93140 w 469536"/>
                <a:gd name="connsiteY0" fmla="*/ 27048 h 262019"/>
                <a:gd name="connsiteX1" fmla="*/ 38 w 469536"/>
                <a:gd name="connsiteY1" fmla="*/ 123476 h 262019"/>
                <a:gd name="connsiteX2" fmla="*/ 103116 w 469536"/>
                <a:gd name="connsiteY2" fmla="*/ 243179 h 262019"/>
                <a:gd name="connsiteX3" fmla="*/ 315922 w 469536"/>
                <a:gd name="connsiteY3" fmla="*/ 256480 h 262019"/>
                <a:gd name="connsiteX4" fmla="*/ 458900 w 469536"/>
                <a:gd name="connsiteY4" fmla="*/ 189978 h 262019"/>
                <a:gd name="connsiteX5" fmla="*/ 435625 w 469536"/>
                <a:gd name="connsiteY5" fmla="*/ 17073 h 262019"/>
                <a:gd name="connsiteX6" fmla="*/ 249420 w 469536"/>
                <a:gd name="connsiteY6" fmla="*/ 7098 h 262019"/>
                <a:gd name="connsiteX7" fmla="*/ 93140 w 469536"/>
                <a:gd name="connsiteY7" fmla="*/ 27048 h 262019"/>
                <a:gd name="connsiteX0" fmla="*/ 67163 w 443559"/>
                <a:gd name="connsiteY0" fmla="*/ 27048 h 261100"/>
                <a:gd name="connsiteX1" fmla="*/ 63 w 443559"/>
                <a:gd name="connsiteY1" fmla="*/ 145145 h 261100"/>
                <a:gd name="connsiteX2" fmla="*/ 77139 w 443559"/>
                <a:gd name="connsiteY2" fmla="*/ 243179 h 261100"/>
                <a:gd name="connsiteX3" fmla="*/ 289945 w 443559"/>
                <a:gd name="connsiteY3" fmla="*/ 256480 h 261100"/>
                <a:gd name="connsiteX4" fmla="*/ 432923 w 443559"/>
                <a:gd name="connsiteY4" fmla="*/ 189978 h 261100"/>
                <a:gd name="connsiteX5" fmla="*/ 409648 w 443559"/>
                <a:gd name="connsiteY5" fmla="*/ 17073 h 261100"/>
                <a:gd name="connsiteX6" fmla="*/ 223443 w 443559"/>
                <a:gd name="connsiteY6" fmla="*/ 7098 h 261100"/>
                <a:gd name="connsiteX7" fmla="*/ 67163 w 443559"/>
                <a:gd name="connsiteY7" fmla="*/ 27048 h 261100"/>
                <a:gd name="connsiteX0" fmla="*/ 67163 w 457244"/>
                <a:gd name="connsiteY0" fmla="*/ 27048 h 263346"/>
                <a:gd name="connsiteX1" fmla="*/ 63 w 457244"/>
                <a:gd name="connsiteY1" fmla="*/ 145145 h 263346"/>
                <a:gd name="connsiteX2" fmla="*/ 77139 w 457244"/>
                <a:gd name="connsiteY2" fmla="*/ 243179 h 263346"/>
                <a:gd name="connsiteX3" fmla="*/ 289945 w 457244"/>
                <a:gd name="connsiteY3" fmla="*/ 256480 h 263346"/>
                <a:gd name="connsiteX4" fmla="*/ 450257 w 457244"/>
                <a:gd name="connsiteY4" fmla="*/ 159643 h 263346"/>
                <a:gd name="connsiteX5" fmla="*/ 409648 w 457244"/>
                <a:gd name="connsiteY5" fmla="*/ 17073 h 263346"/>
                <a:gd name="connsiteX6" fmla="*/ 223443 w 457244"/>
                <a:gd name="connsiteY6" fmla="*/ 7098 h 263346"/>
                <a:gd name="connsiteX7" fmla="*/ 67163 w 457244"/>
                <a:gd name="connsiteY7" fmla="*/ 27048 h 263346"/>
                <a:gd name="connsiteX0" fmla="*/ 67163 w 455751"/>
                <a:gd name="connsiteY0" fmla="*/ 27048 h 260144"/>
                <a:gd name="connsiteX1" fmla="*/ 63 w 455751"/>
                <a:gd name="connsiteY1" fmla="*/ 145145 h 260144"/>
                <a:gd name="connsiteX2" fmla="*/ 77139 w 455751"/>
                <a:gd name="connsiteY2" fmla="*/ 243179 h 260144"/>
                <a:gd name="connsiteX3" fmla="*/ 311614 w 455751"/>
                <a:gd name="connsiteY3" fmla="*/ 252147 h 260144"/>
                <a:gd name="connsiteX4" fmla="*/ 450257 w 455751"/>
                <a:gd name="connsiteY4" fmla="*/ 159643 h 260144"/>
                <a:gd name="connsiteX5" fmla="*/ 409648 w 455751"/>
                <a:gd name="connsiteY5" fmla="*/ 17073 h 260144"/>
                <a:gd name="connsiteX6" fmla="*/ 223443 w 455751"/>
                <a:gd name="connsiteY6" fmla="*/ 7098 h 260144"/>
                <a:gd name="connsiteX7" fmla="*/ 67163 w 455751"/>
                <a:gd name="connsiteY7" fmla="*/ 27048 h 26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5751" h="260144">
                  <a:moveTo>
                    <a:pt x="67163" y="27048"/>
                  </a:moveTo>
                  <a:cubicBezTo>
                    <a:pt x="29933" y="50056"/>
                    <a:pt x="-1600" y="109123"/>
                    <a:pt x="63" y="145145"/>
                  </a:cubicBezTo>
                  <a:cubicBezTo>
                    <a:pt x="1726" y="181167"/>
                    <a:pt x="25214" y="225345"/>
                    <a:pt x="77139" y="243179"/>
                  </a:cubicBezTo>
                  <a:cubicBezTo>
                    <a:pt x="129064" y="261013"/>
                    <a:pt x="249428" y="266070"/>
                    <a:pt x="311614" y="252147"/>
                  </a:cubicBezTo>
                  <a:cubicBezTo>
                    <a:pt x="373800" y="238224"/>
                    <a:pt x="433918" y="198822"/>
                    <a:pt x="450257" y="159643"/>
                  </a:cubicBezTo>
                  <a:cubicBezTo>
                    <a:pt x="466596" y="120464"/>
                    <a:pt x="444561" y="47553"/>
                    <a:pt x="409648" y="17073"/>
                  </a:cubicBezTo>
                  <a:cubicBezTo>
                    <a:pt x="374735" y="-13407"/>
                    <a:pt x="284957" y="5990"/>
                    <a:pt x="223443" y="7098"/>
                  </a:cubicBezTo>
                  <a:cubicBezTo>
                    <a:pt x="161929" y="8206"/>
                    <a:pt x="104393" y="4040"/>
                    <a:pt x="67163" y="2704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660033"/>
                </a:gs>
                <a:gs pos="0">
                  <a:srgbClr val="BA006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2586510" y="1188071"/>
              <a:ext cx="609307" cy="516377"/>
            </a:xfrm>
            <a:custGeom>
              <a:avLst/>
              <a:gdLst>
                <a:gd name="connsiteX0" fmla="*/ 251527 w 606885"/>
                <a:gd name="connsiteY0" fmla="*/ 2925 h 510340"/>
                <a:gd name="connsiteX1" fmla="*/ 45371 w 606885"/>
                <a:gd name="connsiteY1" fmla="*/ 139253 h 510340"/>
                <a:gd name="connsiteX2" fmla="*/ 8795 w 606885"/>
                <a:gd name="connsiteY2" fmla="*/ 355384 h 510340"/>
                <a:gd name="connsiteX3" fmla="*/ 168399 w 606885"/>
                <a:gd name="connsiteY3" fmla="*/ 495038 h 510340"/>
                <a:gd name="connsiteX4" fmla="*/ 447707 w 606885"/>
                <a:gd name="connsiteY4" fmla="*/ 488388 h 510340"/>
                <a:gd name="connsiteX5" fmla="*/ 594011 w 606885"/>
                <a:gd name="connsiteY5" fmla="*/ 332109 h 510340"/>
                <a:gd name="connsiteX6" fmla="*/ 560760 w 606885"/>
                <a:gd name="connsiteY6" fmla="*/ 69427 h 510340"/>
                <a:gd name="connsiteX7" fmla="*/ 251527 w 606885"/>
                <a:gd name="connsiteY7" fmla="*/ 2925 h 510340"/>
                <a:gd name="connsiteX0" fmla="*/ 251527 w 610340"/>
                <a:gd name="connsiteY0" fmla="*/ 330 h 507745"/>
                <a:gd name="connsiteX1" fmla="*/ 45371 w 610340"/>
                <a:gd name="connsiteY1" fmla="*/ 136658 h 507745"/>
                <a:gd name="connsiteX2" fmla="*/ 8795 w 610340"/>
                <a:gd name="connsiteY2" fmla="*/ 352789 h 507745"/>
                <a:gd name="connsiteX3" fmla="*/ 168399 w 610340"/>
                <a:gd name="connsiteY3" fmla="*/ 492443 h 507745"/>
                <a:gd name="connsiteX4" fmla="*/ 447707 w 610340"/>
                <a:gd name="connsiteY4" fmla="*/ 485793 h 507745"/>
                <a:gd name="connsiteX5" fmla="*/ 594011 w 610340"/>
                <a:gd name="connsiteY5" fmla="*/ 329514 h 507745"/>
                <a:gd name="connsiteX6" fmla="*/ 569427 w 610340"/>
                <a:gd name="connsiteY6" fmla="*/ 105835 h 507745"/>
                <a:gd name="connsiteX7" fmla="*/ 251527 w 610340"/>
                <a:gd name="connsiteY7" fmla="*/ 330 h 507745"/>
                <a:gd name="connsiteX0" fmla="*/ 300788 w 609307"/>
                <a:gd name="connsiteY0" fmla="*/ 294 h 516377"/>
                <a:gd name="connsiteX1" fmla="*/ 46962 w 609307"/>
                <a:gd name="connsiteY1" fmla="*/ 145290 h 516377"/>
                <a:gd name="connsiteX2" fmla="*/ 10386 w 609307"/>
                <a:gd name="connsiteY2" fmla="*/ 361421 h 516377"/>
                <a:gd name="connsiteX3" fmla="*/ 169990 w 609307"/>
                <a:gd name="connsiteY3" fmla="*/ 501075 h 516377"/>
                <a:gd name="connsiteX4" fmla="*/ 449298 w 609307"/>
                <a:gd name="connsiteY4" fmla="*/ 494425 h 516377"/>
                <a:gd name="connsiteX5" fmla="*/ 595602 w 609307"/>
                <a:gd name="connsiteY5" fmla="*/ 338146 h 516377"/>
                <a:gd name="connsiteX6" fmla="*/ 571018 w 609307"/>
                <a:gd name="connsiteY6" fmla="*/ 114467 h 516377"/>
                <a:gd name="connsiteX7" fmla="*/ 300788 w 609307"/>
                <a:gd name="connsiteY7" fmla="*/ 294 h 5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307" h="516377">
                  <a:moveTo>
                    <a:pt x="300788" y="294"/>
                  </a:moveTo>
                  <a:cubicBezTo>
                    <a:pt x="213445" y="5431"/>
                    <a:pt x="95362" y="85102"/>
                    <a:pt x="46962" y="145290"/>
                  </a:cubicBezTo>
                  <a:cubicBezTo>
                    <a:pt x="-1438" y="205478"/>
                    <a:pt x="-10119" y="302124"/>
                    <a:pt x="10386" y="361421"/>
                  </a:cubicBezTo>
                  <a:cubicBezTo>
                    <a:pt x="30891" y="420718"/>
                    <a:pt x="96838" y="478908"/>
                    <a:pt x="169990" y="501075"/>
                  </a:cubicBezTo>
                  <a:cubicBezTo>
                    <a:pt x="243142" y="523242"/>
                    <a:pt x="378363" y="521580"/>
                    <a:pt x="449298" y="494425"/>
                  </a:cubicBezTo>
                  <a:cubicBezTo>
                    <a:pt x="520233" y="467270"/>
                    <a:pt x="576760" y="407973"/>
                    <a:pt x="595602" y="338146"/>
                  </a:cubicBezTo>
                  <a:cubicBezTo>
                    <a:pt x="614444" y="268319"/>
                    <a:pt x="620154" y="170776"/>
                    <a:pt x="571018" y="114467"/>
                  </a:cubicBezTo>
                  <a:cubicBezTo>
                    <a:pt x="521882" y="58158"/>
                    <a:pt x="388131" y="-4843"/>
                    <a:pt x="300788" y="294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BA0066"/>
                </a:gs>
                <a:gs pos="0">
                  <a:srgbClr val="FF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635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1543449" y="1196075"/>
            <a:ext cx="201653" cy="222748"/>
            <a:chOff x="1251263" y="2677635"/>
            <a:chExt cx="734855" cy="811727"/>
          </a:xfrm>
        </p:grpSpPr>
        <p:grpSp>
          <p:nvGrpSpPr>
            <p:cNvPr id="138" name="Group 137"/>
            <p:cNvGrpSpPr/>
            <p:nvPr/>
          </p:nvGrpSpPr>
          <p:grpSpPr>
            <a:xfrm rot="17914657">
              <a:off x="1165835" y="2785251"/>
              <a:ext cx="767358" cy="596501"/>
              <a:chOff x="684137" y="3113705"/>
              <a:chExt cx="1219200" cy="947737"/>
            </a:xfrm>
          </p:grpSpPr>
          <p:sp>
            <p:nvSpPr>
              <p:cNvPr id="141" name="Rectangle 51"/>
              <p:cNvSpPr/>
              <p:nvPr/>
            </p:nvSpPr>
            <p:spPr>
              <a:xfrm>
                <a:off x="684137" y="3418505"/>
                <a:ext cx="1219200" cy="642937"/>
              </a:xfrm>
              <a:custGeom>
                <a:avLst/>
                <a:gdLst/>
                <a:ahLst/>
                <a:cxnLst/>
                <a:rect l="l" t="t" r="r" b="b"/>
                <a:pathLst>
                  <a:path w="1219200" h="642937">
                    <a:moveTo>
                      <a:pt x="0" y="0"/>
                    </a:moveTo>
                    <a:lnTo>
                      <a:pt x="1219200" y="0"/>
                    </a:lnTo>
                    <a:lnTo>
                      <a:pt x="1219200" y="338137"/>
                    </a:lnTo>
                    <a:cubicBezTo>
                      <a:pt x="1219200" y="506473"/>
                      <a:pt x="946273" y="642937"/>
                      <a:pt x="609600" y="642937"/>
                    </a:cubicBezTo>
                    <a:cubicBezTo>
                      <a:pt x="272927" y="642937"/>
                      <a:pt x="0" y="506473"/>
                      <a:pt x="0" y="3381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rgbClr val="0087E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684137" y="3113705"/>
                <a:ext cx="1219200" cy="6096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100000">
                    <a:srgbClr val="0087E6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9" name="Freeform 138"/>
            <p:cNvSpPr/>
            <p:nvPr/>
          </p:nvSpPr>
          <p:spPr>
            <a:xfrm>
              <a:off x="1359570" y="2677635"/>
              <a:ext cx="419762" cy="739332"/>
            </a:xfrm>
            <a:custGeom>
              <a:avLst/>
              <a:gdLst>
                <a:gd name="connsiteX0" fmla="*/ 1431758 w 1477691"/>
                <a:gd name="connsiteY0" fmla="*/ 0 h 723956"/>
                <a:gd name="connsiteX1" fmla="*/ 1475874 w 1477691"/>
                <a:gd name="connsiteY1" fmla="*/ 116305 h 723956"/>
                <a:gd name="connsiteX2" fmla="*/ 1459831 w 1477691"/>
                <a:gd name="connsiteY2" fmla="*/ 312821 h 723956"/>
                <a:gd name="connsiteX3" fmla="*/ 1375610 w 1477691"/>
                <a:gd name="connsiteY3" fmla="*/ 501316 h 723956"/>
                <a:gd name="connsiteX4" fmla="*/ 1231231 w 1477691"/>
                <a:gd name="connsiteY4" fmla="*/ 633663 h 723956"/>
                <a:gd name="connsiteX5" fmla="*/ 1078831 w 1477691"/>
                <a:gd name="connsiteY5" fmla="*/ 713873 h 723956"/>
                <a:gd name="connsiteX6" fmla="*/ 717884 w 1477691"/>
                <a:gd name="connsiteY6" fmla="*/ 697831 h 723956"/>
                <a:gd name="connsiteX7" fmla="*/ 429126 w 1477691"/>
                <a:gd name="connsiteY7" fmla="*/ 489284 h 723956"/>
                <a:gd name="connsiteX8" fmla="*/ 0 w 1477691"/>
                <a:gd name="connsiteY8" fmla="*/ 521368 h 723956"/>
                <a:gd name="connsiteX0" fmla="*/ 1431758 w 1477691"/>
                <a:gd name="connsiteY0" fmla="*/ 0 h 723692"/>
                <a:gd name="connsiteX1" fmla="*/ 1475874 w 1477691"/>
                <a:gd name="connsiteY1" fmla="*/ 116305 h 723692"/>
                <a:gd name="connsiteX2" fmla="*/ 1459831 w 1477691"/>
                <a:gd name="connsiteY2" fmla="*/ 312821 h 723692"/>
                <a:gd name="connsiteX3" fmla="*/ 1375610 w 1477691"/>
                <a:gd name="connsiteY3" fmla="*/ 501316 h 723692"/>
                <a:gd name="connsiteX4" fmla="*/ 1255295 w 1477691"/>
                <a:gd name="connsiteY4" fmla="*/ 637674 h 723692"/>
                <a:gd name="connsiteX5" fmla="*/ 1078831 w 1477691"/>
                <a:gd name="connsiteY5" fmla="*/ 713873 h 723692"/>
                <a:gd name="connsiteX6" fmla="*/ 717884 w 1477691"/>
                <a:gd name="connsiteY6" fmla="*/ 697831 h 723692"/>
                <a:gd name="connsiteX7" fmla="*/ 429126 w 1477691"/>
                <a:gd name="connsiteY7" fmla="*/ 489284 h 723692"/>
                <a:gd name="connsiteX8" fmla="*/ 0 w 1477691"/>
                <a:gd name="connsiteY8" fmla="*/ 521368 h 723692"/>
                <a:gd name="connsiteX0" fmla="*/ 1431758 w 1496595"/>
                <a:gd name="connsiteY0" fmla="*/ 0 h 723692"/>
                <a:gd name="connsiteX1" fmla="*/ 1495927 w 1496595"/>
                <a:gd name="connsiteY1" fmla="*/ 88231 h 723692"/>
                <a:gd name="connsiteX2" fmla="*/ 1459831 w 1496595"/>
                <a:gd name="connsiteY2" fmla="*/ 312821 h 723692"/>
                <a:gd name="connsiteX3" fmla="*/ 1375610 w 1496595"/>
                <a:gd name="connsiteY3" fmla="*/ 501316 h 723692"/>
                <a:gd name="connsiteX4" fmla="*/ 1255295 w 1496595"/>
                <a:gd name="connsiteY4" fmla="*/ 637674 h 723692"/>
                <a:gd name="connsiteX5" fmla="*/ 1078831 w 1496595"/>
                <a:gd name="connsiteY5" fmla="*/ 713873 h 723692"/>
                <a:gd name="connsiteX6" fmla="*/ 717884 w 1496595"/>
                <a:gd name="connsiteY6" fmla="*/ 697831 h 723692"/>
                <a:gd name="connsiteX7" fmla="*/ 429126 w 1496595"/>
                <a:gd name="connsiteY7" fmla="*/ 489284 h 723692"/>
                <a:gd name="connsiteX8" fmla="*/ 0 w 1496595"/>
                <a:gd name="connsiteY8" fmla="*/ 521368 h 723692"/>
                <a:gd name="connsiteX0" fmla="*/ 1411705 w 1497510"/>
                <a:gd name="connsiteY0" fmla="*/ 0 h 759787"/>
                <a:gd name="connsiteX1" fmla="*/ 1495927 w 1497510"/>
                <a:gd name="connsiteY1" fmla="*/ 124326 h 759787"/>
                <a:gd name="connsiteX2" fmla="*/ 1459831 w 1497510"/>
                <a:gd name="connsiteY2" fmla="*/ 348916 h 759787"/>
                <a:gd name="connsiteX3" fmla="*/ 1375610 w 1497510"/>
                <a:gd name="connsiteY3" fmla="*/ 537411 h 759787"/>
                <a:gd name="connsiteX4" fmla="*/ 1255295 w 1497510"/>
                <a:gd name="connsiteY4" fmla="*/ 673769 h 759787"/>
                <a:gd name="connsiteX5" fmla="*/ 1078831 w 1497510"/>
                <a:gd name="connsiteY5" fmla="*/ 749968 h 759787"/>
                <a:gd name="connsiteX6" fmla="*/ 717884 w 1497510"/>
                <a:gd name="connsiteY6" fmla="*/ 733926 h 759787"/>
                <a:gd name="connsiteX7" fmla="*/ 429126 w 1497510"/>
                <a:gd name="connsiteY7" fmla="*/ 525379 h 759787"/>
                <a:gd name="connsiteX8" fmla="*/ 0 w 1497510"/>
                <a:gd name="connsiteY8" fmla="*/ 557463 h 759787"/>
                <a:gd name="connsiteX0" fmla="*/ 1411705 w 1497510"/>
                <a:gd name="connsiteY0" fmla="*/ 1238 h 761025"/>
                <a:gd name="connsiteX1" fmla="*/ 1495927 w 1497510"/>
                <a:gd name="connsiteY1" fmla="*/ 125564 h 761025"/>
                <a:gd name="connsiteX2" fmla="*/ 1459831 w 1497510"/>
                <a:gd name="connsiteY2" fmla="*/ 350154 h 761025"/>
                <a:gd name="connsiteX3" fmla="*/ 1375610 w 1497510"/>
                <a:gd name="connsiteY3" fmla="*/ 538649 h 761025"/>
                <a:gd name="connsiteX4" fmla="*/ 1255295 w 1497510"/>
                <a:gd name="connsiteY4" fmla="*/ 675007 h 761025"/>
                <a:gd name="connsiteX5" fmla="*/ 1078831 w 1497510"/>
                <a:gd name="connsiteY5" fmla="*/ 751206 h 761025"/>
                <a:gd name="connsiteX6" fmla="*/ 717884 w 1497510"/>
                <a:gd name="connsiteY6" fmla="*/ 735164 h 761025"/>
                <a:gd name="connsiteX7" fmla="*/ 429126 w 1497510"/>
                <a:gd name="connsiteY7" fmla="*/ 526617 h 761025"/>
                <a:gd name="connsiteX8" fmla="*/ 0 w 1497510"/>
                <a:gd name="connsiteY8" fmla="*/ 558701 h 761025"/>
                <a:gd name="connsiteX0" fmla="*/ 1391653 w 1498593"/>
                <a:gd name="connsiteY0" fmla="*/ 1396 h 749151"/>
                <a:gd name="connsiteX1" fmla="*/ 1495927 w 1498593"/>
                <a:gd name="connsiteY1" fmla="*/ 113690 h 749151"/>
                <a:gd name="connsiteX2" fmla="*/ 1459831 w 1498593"/>
                <a:gd name="connsiteY2" fmla="*/ 338280 h 749151"/>
                <a:gd name="connsiteX3" fmla="*/ 1375610 w 1498593"/>
                <a:gd name="connsiteY3" fmla="*/ 526775 h 749151"/>
                <a:gd name="connsiteX4" fmla="*/ 1255295 w 1498593"/>
                <a:gd name="connsiteY4" fmla="*/ 663133 h 749151"/>
                <a:gd name="connsiteX5" fmla="*/ 1078831 w 1498593"/>
                <a:gd name="connsiteY5" fmla="*/ 739332 h 749151"/>
                <a:gd name="connsiteX6" fmla="*/ 717884 w 1498593"/>
                <a:gd name="connsiteY6" fmla="*/ 723290 h 749151"/>
                <a:gd name="connsiteX7" fmla="*/ 429126 w 1498593"/>
                <a:gd name="connsiteY7" fmla="*/ 514743 h 749151"/>
                <a:gd name="connsiteX8" fmla="*/ 0 w 1498593"/>
                <a:gd name="connsiteY8" fmla="*/ 546827 h 749151"/>
                <a:gd name="connsiteX0" fmla="*/ 962527 w 1069467"/>
                <a:gd name="connsiteY0" fmla="*/ 1396 h 749151"/>
                <a:gd name="connsiteX1" fmla="*/ 1066801 w 1069467"/>
                <a:gd name="connsiteY1" fmla="*/ 113690 h 749151"/>
                <a:gd name="connsiteX2" fmla="*/ 1030705 w 1069467"/>
                <a:gd name="connsiteY2" fmla="*/ 338280 h 749151"/>
                <a:gd name="connsiteX3" fmla="*/ 946484 w 1069467"/>
                <a:gd name="connsiteY3" fmla="*/ 526775 h 749151"/>
                <a:gd name="connsiteX4" fmla="*/ 826169 w 1069467"/>
                <a:gd name="connsiteY4" fmla="*/ 663133 h 749151"/>
                <a:gd name="connsiteX5" fmla="*/ 649705 w 1069467"/>
                <a:gd name="connsiteY5" fmla="*/ 739332 h 749151"/>
                <a:gd name="connsiteX6" fmla="*/ 288758 w 1069467"/>
                <a:gd name="connsiteY6" fmla="*/ 723290 h 749151"/>
                <a:gd name="connsiteX7" fmla="*/ 0 w 1069467"/>
                <a:gd name="connsiteY7" fmla="*/ 514743 h 749151"/>
                <a:gd name="connsiteX0" fmla="*/ 673769 w 780709"/>
                <a:gd name="connsiteY0" fmla="*/ 1396 h 749151"/>
                <a:gd name="connsiteX1" fmla="*/ 778043 w 780709"/>
                <a:gd name="connsiteY1" fmla="*/ 113690 h 749151"/>
                <a:gd name="connsiteX2" fmla="*/ 741947 w 780709"/>
                <a:gd name="connsiteY2" fmla="*/ 338280 h 749151"/>
                <a:gd name="connsiteX3" fmla="*/ 657726 w 780709"/>
                <a:gd name="connsiteY3" fmla="*/ 526775 h 749151"/>
                <a:gd name="connsiteX4" fmla="*/ 537411 w 780709"/>
                <a:gd name="connsiteY4" fmla="*/ 663133 h 749151"/>
                <a:gd name="connsiteX5" fmla="*/ 360947 w 780709"/>
                <a:gd name="connsiteY5" fmla="*/ 739332 h 749151"/>
                <a:gd name="connsiteX6" fmla="*/ 0 w 780709"/>
                <a:gd name="connsiteY6" fmla="*/ 723290 h 749151"/>
                <a:gd name="connsiteX0" fmla="*/ 312822 w 419762"/>
                <a:gd name="connsiteY0" fmla="*/ 1396 h 739332"/>
                <a:gd name="connsiteX1" fmla="*/ 417096 w 419762"/>
                <a:gd name="connsiteY1" fmla="*/ 113690 h 739332"/>
                <a:gd name="connsiteX2" fmla="*/ 381000 w 419762"/>
                <a:gd name="connsiteY2" fmla="*/ 338280 h 739332"/>
                <a:gd name="connsiteX3" fmla="*/ 296779 w 419762"/>
                <a:gd name="connsiteY3" fmla="*/ 526775 h 739332"/>
                <a:gd name="connsiteX4" fmla="*/ 176464 w 419762"/>
                <a:gd name="connsiteY4" fmla="*/ 663133 h 739332"/>
                <a:gd name="connsiteX5" fmla="*/ 0 w 419762"/>
                <a:gd name="connsiteY5" fmla="*/ 739332 h 73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762" h="739332">
                  <a:moveTo>
                    <a:pt x="312822" y="1396"/>
                  </a:moveTo>
                  <a:cubicBezTo>
                    <a:pt x="352592" y="-10636"/>
                    <a:pt x="405733" y="57543"/>
                    <a:pt x="417096" y="113690"/>
                  </a:cubicBezTo>
                  <a:cubicBezTo>
                    <a:pt x="428459" y="169837"/>
                    <a:pt x="401053" y="269433"/>
                    <a:pt x="381000" y="338280"/>
                  </a:cubicBezTo>
                  <a:cubicBezTo>
                    <a:pt x="360947" y="407127"/>
                    <a:pt x="330868" y="472633"/>
                    <a:pt x="296779" y="526775"/>
                  </a:cubicBezTo>
                  <a:cubicBezTo>
                    <a:pt x="262690" y="580917"/>
                    <a:pt x="225927" y="627707"/>
                    <a:pt x="176464" y="663133"/>
                  </a:cubicBezTo>
                  <a:cubicBezTo>
                    <a:pt x="127001" y="698559"/>
                    <a:pt x="89568" y="729306"/>
                    <a:pt x="0" y="739332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1387643" y="2681053"/>
              <a:ext cx="598475" cy="808309"/>
            </a:xfrm>
            <a:custGeom>
              <a:avLst/>
              <a:gdLst>
                <a:gd name="connsiteX0" fmla="*/ 0 w 465338"/>
                <a:gd name="connsiteY0" fmla="*/ 763324 h 787592"/>
                <a:gd name="connsiteX1" fmla="*/ 52137 w 465338"/>
                <a:gd name="connsiteY1" fmla="*/ 787387 h 787592"/>
                <a:gd name="connsiteX2" fmla="*/ 172453 w 465338"/>
                <a:gd name="connsiteY2" fmla="*/ 751292 h 787592"/>
                <a:gd name="connsiteX3" fmla="*/ 324853 w 465338"/>
                <a:gd name="connsiteY3" fmla="*/ 622955 h 787592"/>
                <a:gd name="connsiteX4" fmla="*/ 433137 w 465338"/>
                <a:gd name="connsiteY4" fmla="*/ 390345 h 787592"/>
                <a:gd name="connsiteX5" fmla="*/ 465221 w 465338"/>
                <a:gd name="connsiteY5" fmla="*/ 197840 h 787592"/>
                <a:gd name="connsiteX6" fmla="*/ 425116 w 465338"/>
                <a:gd name="connsiteY6" fmla="*/ 17366 h 787592"/>
                <a:gd name="connsiteX7" fmla="*/ 385011 w 465338"/>
                <a:gd name="connsiteY7" fmla="*/ 17366 h 787592"/>
                <a:gd name="connsiteX0" fmla="*/ 0 w 481317"/>
                <a:gd name="connsiteY0" fmla="*/ 763324 h 787592"/>
                <a:gd name="connsiteX1" fmla="*/ 52137 w 481317"/>
                <a:gd name="connsiteY1" fmla="*/ 787387 h 787592"/>
                <a:gd name="connsiteX2" fmla="*/ 172453 w 481317"/>
                <a:gd name="connsiteY2" fmla="*/ 751292 h 787592"/>
                <a:gd name="connsiteX3" fmla="*/ 324853 w 481317"/>
                <a:gd name="connsiteY3" fmla="*/ 622955 h 787592"/>
                <a:gd name="connsiteX4" fmla="*/ 433137 w 481317"/>
                <a:gd name="connsiteY4" fmla="*/ 390345 h 787592"/>
                <a:gd name="connsiteX5" fmla="*/ 481263 w 481317"/>
                <a:gd name="connsiteY5" fmla="*/ 197840 h 787592"/>
                <a:gd name="connsiteX6" fmla="*/ 425116 w 481317"/>
                <a:gd name="connsiteY6" fmla="*/ 17366 h 787592"/>
                <a:gd name="connsiteX7" fmla="*/ 385011 w 481317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24853 w 481390"/>
                <a:gd name="connsiteY3" fmla="*/ 622955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390345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63324 h 787592"/>
                <a:gd name="connsiteX1" fmla="*/ 52137 w 481390"/>
                <a:gd name="connsiteY1" fmla="*/ 787387 h 787592"/>
                <a:gd name="connsiteX2" fmla="*/ 172453 w 481390"/>
                <a:gd name="connsiteY2" fmla="*/ 751292 h 787592"/>
                <a:gd name="connsiteX3" fmla="*/ 312821 w 481390"/>
                <a:gd name="connsiteY3" fmla="*/ 614934 h 787592"/>
                <a:gd name="connsiteX4" fmla="*/ 433137 w 481390"/>
                <a:gd name="connsiteY4" fmla="*/ 406387 h 787592"/>
                <a:gd name="connsiteX5" fmla="*/ 481263 w 481390"/>
                <a:gd name="connsiteY5" fmla="*/ 197840 h 787592"/>
                <a:gd name="connsiteX6" fmla="*/ 445169 w 481390"/>
                <a:gd name="connsiteY6" fmla="*/ 17366 h 787592"/>
                <a:gd name="connsiteX7" fmla="*/ 385011 w 481390"/>
                <a:gd name="connsiteY7" fmla="*/ 17366 h 787592"/>
                <a:gd name="connsiteX0" fmla="*/ 0 w 481390"/>
                <a:gd name="connsiteY0" fmla="*/ 757035 h 781303"/>
                <a:gd name="connsiteX1" fmla="*/ 52137 w 481390"/>
                <a:gd name="connsiteY1" fmla="*/ 781098 h 781303"/>
                <a:gd name="connsiteX2" fmla="*/ 172453 w 481390"/>
                <a:gd name="connsiteY2" fmla="*/ 745003 h 781303"/>
                <a:gd name="connsiteX3" fmla="*/ 312821 w 481390"/>
                <a:gd name="connsiteY3" fmla="*/ 608645 h 781303"/>
                <a:gd name="connsiteX4" fmla="*/ 433137 w 481390"/>
                <a:gd name="connsiteY4" fmla="*/ 400098 h 781303"/>
                <a:gd name="connsiteX5" fmla="*/ 481263 w 481390"/>
                <a:gd name="connsiteY5" fmla="*/ 191551 h 781303"/>
                <a:gd name="connsiteX6" fmla="*/ 445169 w 481390"/>
                <a:gd name="connsiteY6" fmla="*/ 23108 h 781303"/>
                <a:gd name="connsiteX7" fmla="*/ 385011 w 481390"/>
                <a:gd name="connsiteY7" fmla="*/ 11077 h 781303"/>
                <a:gd name="connsiteX0" fmla="*/ 0 w 481354"/>
                <a:gd name="connsiteY0" fmla="*/ 771424 h 795692"/>
                <a:gd name="connsiteX1" fmla="*/ 52137 w 481354"/>
                <a:gd name="connsiteY1" fmla="*/ 795487 h 795692"/>
                <a:gd name="connsiteX2" fmla="*/ 172453 w 481354"/>
                <a:gd name="connsiteY2" fmla="*/ 759392 h 795692"/>
                <a:gd name="connsiteX3" fmla="*/ 312821 w 481354"/>
                <a:gd name="connsiteY3" fmla="*/ 623034 h 795692"/>
                <a:gd name="connsiteX4" fmla="*/ 433137 w 481354"/>
                <a:gd name="connsiteY4" fmla="*/ 414487 h 795692"/>
                <a:gd name="connsiteX5" fmla="*/ 481263 w 481354"/>
                <a:gd name="connsiteY5" fmla="*/ 205940 h 795692"/>
                <a:gd name="connsiteX6" fmla="*/ 445169 w 481354"/>
                <a:gd name="connsiteY6" fmla="*/ 37497 h 795692"/>
                <a:gd name="connsiteX7" fmla="*/ 442785 w 481354"/>
                <a:gd name="connsiteY7" fmla="*/ 113 h 795692"/>
                <a:gd name="connsiteX8" fmla="*/ 385011 w 481354"/>
                <a:gd name="connsiteY8" fmla="*/ 25466 h 795692"/>
                <a:gd name="connsiteX0" fmla="*/ 0 w 481354"/>
                <a:gd name="connsiteY0" fmla="*/ 960901 h 985169"/>
                <a:gd name="connsiteX1" fmla="*/ 52137 w 481354"/>
                <a:gd name="connsiteY1" fmla="*/ 984964 h 985169"/>
                <a:gd name="connsiteX2" fmla="*/ 172453 w 481354"/>
                <a:gd name="connsiteY2" fmla="*/ 948869 h 985169"/>
                <a:gd name="connsiteX3" fmla="*/ 312821 w 481354"/>
                <a:gd name="connsiteY3" fmla="*/ 812511 h 985169"/>
                <a:gd name="connsiteX4" fmla="*/ 433137 w 481354"/>
                <a:gd name="connsiteY4" fmla="*/ 603964 h 985169"/>
                <a:gd name="connsiteX5" fmla="*/ 481263 w 481354"/>
                <a:gd name="connsiteY5" fmla="*/ 395417 h 985169"/>
                <a:gd name="connsiteX6" fmla="*/ 445169 w 481354"/>
                <a:gd name="connsiteY6" fmla="*/ 226974 h 985169"/>
                <a:gd name="connsiteX7" fmla="*/ 442785 w 481354"/>
                <a:gd name="connsiteY7" fmla="*/ 189590 h 985169"/>
                <a:gd name="connsiteX8" fmla="*/ 408457 w 481354"/>
                <a:gd name="connsiteY8" fmla="*/ 20 h 985169"/>
                <a:gd name="connsiteX0" fmla="*/ 0 w 481375"/>
                <a:gd name="connsiteY0" fmla="*/ 960898 h 985166"/>
                <a:gd name="connsiteX1" fmla="*/ 52137 w 481375"/>
                <a:gd name="connsiteY1" fmla="*/ 984961 h 985166"/>
                <a:gd name="connsiteX2" fmla="*/ 172453 w 481375"/>
                <a:gd name="connsiteY2" fmla="*/ 948866 h 985166"/>
                <a:gd name="connsiteX3" fmla="*/ 312821 w 481375"/>
                <a:gd name="connsiteY3" fmla="*/ 812508 h 985166"/>
                <a:gd name="connsiteX4" fmla="*/ 433137 w 481375"/>
                <a:gd name="connsiteY4" fmla="*/ 603961 h 985166"/>
                <a:gd name="connsiteX5" fmla="*/ 481263 w 481375"/>
                <a:gd name="connsiteY5" fmla="*/ 395414 h 985166"/>
                <a:gd name="connsiteX6" fmla="*/ 445169 w 481375"/>
                <a:gd name="connsiteY6" fmla="*/ 226971 h 985166"/>
                <a:gd name="connsiteX7" fmla="*/ 403708 w 481375"/>
                <a:gd name="connsiteY7" fmla="*/ 232572 h 985166"/>
                <a:gd name="connsiteX8" fmla="*/ 408457 w 481375"/>
                <a:gd name="connsiteY8" fmla="*/ 17 h 985166"/>
                <a:gd name="connsiteX0" fmla="*/ 0 w 481375"/>
                <a:gd name="connsiteY0" fmla="*/ 800719 h 824987"/>
                <a:gd name="connsiteX1" fmla="*/ 52137 w 481375"/>
                <a:gd name="connsiteY1" fmla="*/ 824782 h 824987"/>
                <a:gd name="connsiteX2" fmla="*/ 172453 w 481375"/>
                <a:gd name="connsiteY2" fmla="*/ 788687 h 824987"/>
                <a:gd name="connsiteX3" fmla="*/ 312821 w 481375"/>
                <a:gd name="connsiteY3" fmla="*/ 652329 h 824987"/>
                <a:gd name="connsiteX4" fmla="*/ 433137 w 481375"/>
                <a:gd name="connsiteY4" fmla="*/ 443782 h 824987"/>
                <a:gd name="connsiteX5" fmla="*/ 481263 w 481375"/>
                <a:gd name="connsiteY5" fmla="*/ 235235 h 824987"/>
                <a:gd name="connsiteX6" fmla="*/ 445169 w 481375"/>
                <a:gd name="connsiteY6" fmla="*/ 66792 h 824987"/>
                <a:gd name="connsiteX7" fmla="*/ 403708 w 481375"/>
                <a:gd name="connsiteY7" fmla="*/ 72393 h 824987"/>
                <a:gd name="connsiteX8" fmla="*/ 459257 w 481375"/>
                <a:gd name="connsiteY8" fmla="*/ 53 h 824987"/>
                <a:gd name="connsiteX0" fmla="*/ 0 w 564806"/>
                <a:gd name="connsiteY0" fmla="*/ 746157 h 770425"/>
                <a:gd name="connsiteX1" fmla="*/ 52137 w 564806"/>
                <a:gd name="connsiteY1" fmla="*/ 770220 h 770425"/>
                <a:gd name="connsiteX2" fmla="*/ 172453 w 564806"/>
                <a:gd name="connsiteY2" fmla="*/ 734125 h 770425"/>
                <a:gd name="connsiteX3" fmla="*/ 312821 w 564806"/>
                <a:gd name="connsiteY3" fmla="*/ 597767 h 770425"/>
                <a:gd name="connsiteX4" fmla="*/ 433137 w 564806"/>
                <a:gd name="connsiteY4" fmla="*/ 389220 h 770425"/>
                <a:gd name="connsiteX5" fmla="*/ 481263 w 564806"/>
                <a:gd name="connsiteY5" fmla="*/ 180673 h 770425"/>
                <a:gd name="connsiteX6" fmla="*/ 445169 w 564806"/>
                <a:gd name="connsiteY6" fmla="*/ 12230 h 770425"/>
                <a:gd name="connsiteX7" fmla="*/ 403708 w 564806"/>
                <a:gd name="connsiteY7" fmla="*/ 17831 h 770425"/>
                <a:gd name="connsiteX8" fmla="*/ 564765 w 564806"/>
                <a:gd name="connsiteY8" fmla="*/ 199 h 770425"/>
                <a:gd name="connsiteX0" fmla="*/ 0 w 564765"/>
                <a:gd name="connsiteY0" fmla="*/ 783182 h 807450"/>
                <a:gd name="connsiteX1" fmla="*/ 52137 w 564765"/>
                <a:gd name="connsiteY1" fmla="*/ 807245 h 807450"/>
                <a:gd name="connsiteX2" fmla="*/ 172453 w 564765"/>
                <a:gd name="connsiteY2" fmla="*/ 771150 h 807450"/>
                <a:gd name="connsiteX3" fmla="*/ 312821 w 564765"/>
                <a:gd name="connsiteY3" fmla="*/ 634792 h 807450"/>
                <a:gd name="connsiteX4" fmla="*/ 433137 w 564765"/>
                <a:gd name="connsiteY4" fmla="*/ 426245 h 807450"/>
                <a:gd name="connsiteX5" fmla="*/ 481263 w 564765"/>
                <a:gd name="connsiteY5" fmla="*/ 217698 h 807450"/>
                <a:gd name="connsiteX6" fmla="*/ 445169 w 564765"/>
                <a:gd name="connsiteY6" fmla="*/ 49255 h 807450"/>
                <a:gd name="connsiteX7" fmla="*/ 403708 w 564765"/>
                <a:gd name="connsiteY7" fmla="*/ 54856 h 807450"/>
                <a:gd name="connsiteX8" fmla="*/ 450599 w 564765"/>
                <a:gd name="connsiteY8" fmla="*/ 148 h 807450"/>
                <a:gd name="connsiteX9" fmla="*/ 564765 w 564765"/>
                <a:gd name="connsiteY9" fmla="*/ 37224 h 807450"/>
                <a:gd name="connsiteX0" fmla="*/ 0 w 564765"/>
                <a:gd name="connsiteY0" fmla="*/ 784565 h 808833"/>
                <a:gd name="connsiteX1" fmla="*/ 52137 w 564765"/>
                <a:gd name="connsiteY1" fmla="*/ 808628 h 808833"/>
                <a:gd name="connsiteX2" fmla="*/ 172453 w 564765"/>
                <a:gd name="connsiteY2" fmla="*/ 772533 h 808833"/>
                <a:gd name="connsiteX3" fmla="*/ 312821 w 564765"/>
                <a:gd name="connsiteY3" fmla="*/ 636175 h 808833"/>
                <a:gd name="connsiteX4" fmla="*/ 433137 w 564765"/>
                <a:gd name="connsiteY4" fmla="*/ 427628 h 808833"/>
                <a:gd name="connsiteX5" fmla="*/ 481263 w 564765"/>
                <a:gd name="connsiteY5" fmla="*/ 219081 h 808833"/>
                <a:gd name="connsiteX6" fmla="*/ 445169 w 564765"/>
                <a:gd name="connsiteY6" fmla="*/ 50638 h 808833"/>
                <a:gd name="connsiteX7" fmla="*/ 403708 w 564765"/>
                <a:gd name="connsiteY7" fmla="*/ 56239 h 808833"/>
                <a:gd name="connsiteX8" fmla="*/ 450599 w 564765"/>
                <a:gd name="connsiteY8" fmla="*/ 1531 h 808833"/>
                <a:gd name="connsiteX9" fmla="*/ 564765 w 564765"/>
                <a:gd name="connsiteY9" fmla="*/ 38607 h 808833"/>
                <a:gd name="connsiteX0" fmla="*/ 0 w 598475"/>
                <a:gd name="connsiteY0" fmla="*/ 784041 h 808309"/>
                <a:gd name="connsiteX1" fmla="*/ 52137 w 598475"/>
                <a:gd name="connsiteY1" fmla="*/ 808104 h 808309"/>
                <a:gd name="connsiteX2" fmla="*/ 172453 w 598475"/>
                <a:gd name="connsiteY2" fmla="*/ 772009 h 808309"/>
                <a:gd name="connsiteX3" fmla="*/ 312821 w 598475"/>
                <a:gd name="connsiteY3" fmla="*/ 635651 h 808309"/>
                <a:gd name="connsiteX4" fmla="*/ 433137 w 598475"/>
                <a:gd name="connsiteY4" fmla="*/ 427104 h 808309"/>
                <a:gd name="connsiteX5" fmla="*/ 481263 w 598475"/>
                <a:gd name="connsiteY5" fmla="*/ 218557 h 808309"/>
                <a:gd name="connsiteX6" fmla="*/ 445169 w 598475"/>
                <a:gd name="connsiteY6" fmla="*/ 50114 h 808309"/>
                <a:gd name="connsiteX7" fmla="*/ 403708 w 598475"/>
                <a:gd name="connsiteY7" fmla="*/ 55715 h 808309"/>
                <a:gd name="connsiteX8" fmla="*/ 450599 w 598475"/>
                <a:gd name="connsiteY8" fmla="*/ 1007 h 808309"/>
                <a:gd name="connsiteX9" fmla="*/ 598475 w 598475"/>
                <a:gd name="connsiteY9" fmla="*/ 67579 h 80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8475" h="808309">
                  <a:moveTo>
                    <a:pt x="0" y="784041"/>
                  </a:moveTo>
                  <a:cubicBezTo>
                    <a:pt x="11697" y="797075"/>
                    <a:pt x="23395" y="810109"/>
                    <a:pt x="52137" y="808104"/>
                  </a:cubicBezTo>
                  <a:cubicBezTo>
                    <a:pt x="80879" y="806099"/>
                    <a:pt x="129006" y="800751"/>
                    <a:pt x="172453" y="772009"/>
                  </a:cubicBezTo>
                  <a:cubicBezTo>
                    <a:pt x="215900" y="743267"/>
                    <a:pt x="269374" y="693135"/>
                    <a:pt x="312821" y="635651"/>
                  </a:cubicBezTo>
                  <a:cubicBezTo>
                    <a:pt x="356268" y="578167"/>
                    <a:pt x="405063" y="496620"/>
                    <a:pt x="433137" y="427104"/>
                  </a:cubicBezTo>
                  <a:cubicBezTo>
                    <a:pt x="461211" y="357588"/>
                    <a:pt x="479258" y="281389"/>
                    <a:pt x="481263" y="218557"/>
                  </a:cubicBezTo>
                  <a:cubicBezTo>
                    <a:pt x="483268" y="155725"/>
                    <a:pt x="458095" y="77254"/>
                    <a:pt x="445169" y="50114"/>
                  </a:cubicBezTo>
                  <a:cubicBezTo>
                    <a:pt x="432243" y="22974"/>
                    <a:pt x="392383" y="56084"/>
                    <a:pt x="403708" y="55715"/>
                  </a:cubicBezTo>
                  <a:cubicBezTo>
                    <a:pt x="415033" y="55346"/>
                    <a:pt x="423756" y="3946"/>
                    <a:pt x="450599" y="1007"/>
                  </a:cubicBezTo>
                  <a:cubicBezTo>
                    <a:pt x="539965" y="-9747"/>
                    <a:pt x="589868" y="69215"/>
                    <a:pt x="598475" y="6757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" name="Freeform 142"/>
          <p:cNvSpPr/>
          <p:nvPr/>
        </p:nvSpPr>
        <p:spPr>
          <a:xfrm>
            <a:off x="1314686" y="1139556"/>
            <a:ext cx="217691" cy="183653"/>
          </a:xfrm>
          <a:custGeom>
            <a:avLst/>
            <a:gdLst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32726 w 793300"/>
              <a:gd name="connsiteY18" fmla="*/ 116487 h 672153"/>
              <a:gd name="connsiteX19" fmla="*/ 129658 w 793300"/>
              <a:gd name="connsiteY19" fmla="*/ 147172 h 672153"/>
              <a:gd name="connsiteX20" fmla="*/ 120453 w 793300"/>
              <a:gd name="connsiteY20" fmla="*/ 230020 h 672153"/>
              <a:gd name="connsiteX21" fmla="*/ 59083 w 793300"/>
              <a:gd name="connsiteY21" fmla="*/ 269910 h 672153"/>
              <a:gd name="connsiteX22" fmla="*/ 19194 w 793300"/>
              <a:gd name="connsiteY22" fmla="*/ 328211 h 672153"/>
              <a:gd name="connsiteX0" fmla="*/ 19194 w 793300"/>
              <a:gd name="connsiteY0" fmla="*/ 328211 h 672153"/>
              <a:gd name="connsiteX1" fmla="*/ 783 w 793300"/>
              <a:gd name="connsiteY1" fmla="*/ 454017 h 672153"/>
              <a:gd name="connsiteX2" fmla="*/ 43741 w 793300"/>
              <a:gd name="connsiteY2" fmla="*/ 539934 h 672153"/>
              <a:gd name="connsiteX3" fmla="*/ 169548 w 793300"/>
              <a:gd name="connsiteY3" fmla="*/ 613577 h 672153"/>
              <a:gd name="connsiteX4" fmla="*/ 255465 w 793300"/>
              <a:gd name="connsiteY4" fmla="*/ 638125 h 672153"/>
              <a:gd name="connsiteX5" fmla="*/ 286149 w 793300"/>
              <a:gd name="connsiteY5" fmla="*/ 662672 h 672153"/>
              <a:gd name="connsiteX6" fmla="*/ 335245 w 793300"/>
              <a:gd name="connsiteY6" fmla="*/ 671878 h 672153"/>
              <a:gd name="connsiteX7" fmla="*/ 580721 w 793300"/>
              <a:gd name="connsiteY7" fmla="*/ 653467 h 672153"/>
              <a:gd name="connsiteX8" fmla="*/ 770965 w 793300"/>
              <a:gd name="connsiteY8" fmla="*/ 582893 h 672153"/>
              <a:gd name="connsiteX9" fmla="*/ 715733 w 793300"/>
              <a:gd name="connsiteY9" fmla="*/ 447881 h 672153"/>
              <a:gd name="connsiteX10" fmla="*/ 752555 w 793300"/>
              <a:gd name="connsiteY10" fmla="*/ 392648 h 672153"/>
              <a:gd name="connsiteX11" fmla="*/ 786308 w 793300"/>
              <a:gd name="connsiteY11" fmla="*/ 361964 h 672153"/>
              <a:gd name="connsiteX12" fmla="*/ 780171 w 793300"/>
              <a:gd name="connsiteY12" fmla="*/ 297526 h 672153"/>
              <a:gd name="connsiteX13" fmla="*/ 654364 w 793300"/>
              <a:gd name="connsiteY13" fmla="*/ 52050 h 672153"/>
              <a:gd name="connsiteX14" fmla="*/ 596063 w 793300"/>
              <a:gd name="connsiteY14" fmla="*/ 9091 h 672153"/>
              <a:gd name="connsiteX15" fmla="*/ 485599 w 793300"/>
              <a:gd name="connsiteY15" fmla="*/ 2954 h 672153"/>
              <a:gd name="connsiteX16" fmla="*/ 276944 w 793300"/>
              <a:gd name="connsiteY16" fmla="*/ 45913 h 672153"/>
              <a:gd name="connsiteX17" fmla="*/ 145000 w 793300"/>
              <a:gd name="connsiteY17" fmla="*/ 104213 h 672153"/>
              <a:gd name="connsiteX18" fmla="*/ 129658 w 793300"/>
              <a:gd name="connsiteY18" fmla="*/ 147172 h 672153"/>
              <a:gd name="connsiteX19" fmla="*/ 120453 w 793300"/>
              <a:gd name="connsiteY19" fmla="*/ 230020 h 672153"/>
              <a:gd name="connsiteX20" fmla="*/ 59083 w 793300"/>
              <a:gd name="connsiteY20" fmla="*/ 269910 h 672153"/>
              <a:gd name="connsiteX21" fmla="*/ 19194 w 793300"/>
              <a:gd name="connsiteY21" fmla="*/ 328211 h 672153"/>
              <a:gd name="connsiteX0" fmla="*/ 19194 w 793300"/>
              <a:gd name="connsiteY0" fmla="*/ 325286 h 669228"/>
              <a:gd name="connsiteX1" fmla="*/ 783 w 793300"/>
              <a:gd name="connsiteY1" fmla="*/ 451092 h 669228"/>
              <a:gd name="connsiteX2" fmla="*/ 43741 w 793300"/>
              <a:gd name="connsiteY2" fmla="*/ 537009 h 669228"/>
              <a:gd name="connsiteX3" fmla="*/ 169548 w 793300"/>
              <a:gd name="connsiteY3" fmla="*/ 610652 h 669228"/>
              <a:gd name="connsiteX4" fmla="*/ 255465 w 793300"/>
              <a:gd name="connsiteY4" fmla="*/ 635200 h 669228"/>
              <a:gd name="connsiteX5" fmla="*/ 286149 w 793300"/>
              <a:gd name="connsiteY5" fmla="*/ 659747 h 669228"/>
              <a:gd name="connsiteX6" fmla="*/ 335245 w 793300"/>
              <a:gd name="connsiteY6" fmla="*/ 668953 h 669228"/>
              <a:gd name="connsiteX7" fmla="*/ 580721 w 793300"/>
              <a:gd name="connsiteY7" fmla="*/ 650542 h 669228"/>
              <a:gd name="connsiteX8" fmla="*/ 770965 w 793300"/>
              <a:gd name="connsiteY8" fmla="*/ 579968 h 669228"/>
              <a:gd name="connsiteX9" fmla="*/ 715733 w 793300"/>
              <a:gd name="connsiteY9" fmla="*/ 444956 h 669228"/>
              <a:gd name="connsiteX10" fmla="*/ 752555 w 793300"/>
              <a:gd name="connsiteY10" fmla="*/ 389723 h 669228"/>
              <a:gd name="connsiteX11" fmla="*/ 786308 w 793300"/>
              <a:gd name="connsiteY11" fmla="*/ 359039 h 669228"/>
              <a:gd name="connsiteX12" fmla="*/ 780171 w 793300"/>
              <a:gd name="connsiteY12" fmla="*/ 294601 h 669228"/>
              <a:gd name="connsiteX13" fmla="*/ 654364 w 793300"/>
              <a:gd name="connsiteY13" fmla="*/ 49125 h 669228"/>
              <a:gd name="connsiteX14" fmla="*/ 485599 w 793300"/>
              <a:gd name="connsiteY14" fmla="*/ 29 h 669228"/>
              <a:gd name="connsiteX15" fmla="*/ 276944 w 793300"/>
              <a:gd name="connsiteY15" fmla="*/ 42988 h 669228"/>
              <a:gd name="connsiteX16" fmla="*/ 145000 w 793300"/>
              <a:gd name="connsiteY16" fmla="*/ 101288 h 669228"/>
              <a:gd name="connsiteX17" fmla="*/ 129658 w 793300"/>
              <a:gd name="connsiteY17" fmla="*/ 144247 h 669228"/>
              <a:gd name="connsiteX18" fmla="*/ 120453 w 793300"/>
              <a:gd name="connsiteY18" fmla="*/ 227095 h 669228"/>
              <a:gd name="connsiteX19" fmla="*/ 59083 w 793300"/>
              <a:gd name="connsiteY19" fmla="*/ 266985 h 669228"/>
              <a:gd name="connsiteX20" fmla="*/ 19194 w 793300"/>
              <a:gd name="connsiteY20" fmla="*/ 325286 h 669228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36"/>
              <a:gd name="connsiteX1" fmla="*/ 783 w 793300"/>
              <a:gd name="connsiteY1" fmla="*/ 451100 h 669236"/>
              <a:gd name="connsiteX2" fmla="*/ 43741 w 793300"/>
              <a:gd name="connsiteY2" fmla="*/ 537017 h 669236"/>
              <a:gd name="connsiteX3" fmla="*/ 169548 w 793300"/>
              <a:gd name="connsiteY3" fmla="*/ 610660 h 669236"/>
              <a:gd name="connsiteX4" fmla="*/ 255465 w 793300"/>
              <a:gd name="connsiteY4" fmla="*/ 635208 h 669236"/>
              <a:gd name="connsiteX5" fmla="*/ 286149 w 793300"/>
              <a:gd name="connsiteY5" fmla="*/ 659755 h 669236"/>
              <a:gd name="connsiteX6" fmla="*/ 335245 w 793300"/>
              <a:gd name="connsiteY6" fmla="*/ 668961 h 669236"/>
              <a:gd name="connsiteX7" fmla="*/ 580721 w 793300"/>
              <a:gd name="connsiteY7" fmla="*/ 650550 h 669236"/>
              <a:gd name="connsiteX8" fmla="*/ 770965 w 793300"/>
              <a:gd name="connsiteY8" fmla="*/ 579976 h 669236"/>
              <a:gd name="connsiteX9" fmla="*/ 715733 w 793300"/>
              <a:gd name="connsiteY9" fmla="*/ 444964 h 669236"/>
              <a:gd name="connsiteX10" fmla="*/ 752555 w 793300"/>
              <a:gd name="connsiteY10" fmla="*/ 389731 h 669236"/>
              <a:gd name="connsiteX11" fmla="*/ 786308 w 793300"/>
              <a:gd name="connsiteY11" fmla="*/ 359047 h 669236"/>
              <a:gd name="connsiteX12" fmla="*/ 780171 w 793300"/>
              <a:gd name="connsiteY12" fmla="*/ 294609 h 669236"/>
              <a:gd name="connsiteX13" fmla="*/ 654364 w 793300"/>
              <a:gd name="connsiteY13" fmla="*/ 49133 h 669236"/>
              <a:gd name="connsiteX14" fmla="*/ 485599 w 793300"/>
              <a:gd name="connsiteY14" fmla="*/ 37 h 669236"/>
              <a:gd name="connsiteX15" fmla="*/ 276944 w 793300"/>
              <a:gd name="connsiteY15" fmla="*/ 42996 h 669236"/>
              <a:gd name="connsiteX16" fmla="*/ 129658 w 793300"/>
              <a:gd name="connsiteY16" fmla="*/ 144255 h 669236"/>
              <a:gd name="connsiteX17" fmla="*/ 120453 w 793300"/>
              <a:gd name="connsiteY17" fmla="*/ 227103 h 669236"/>
              <a:gd name="connsiteX18" fmla="*/ 59083 w 793300"/>
              <a:gd name="connsiteY18" fmla="*/ 266993 h 669236"/>
              <a:gd name="connsiteX19" fmla="*/ 19194 w 793300"/>
              <a:gd name="connsiteY19" fmla="*/ 325294 h 669236"/>
              <a:gd name="connsiteX0" fmla="*/ 19194 w 793300"/>
              <a:gd name="connsiteY0" fmla="*/ 325294 h 669258"/>
              <a:gd name="connsiteX1" fmla="*/ 783 w 793300"/>
              <a:gd name="connsiteY1" fmla="*/ 451100 h 669258"/>
              <a:gd name="connsiteX2" fmla="*/ 43741 w 793300"/>
              <a:gd name="connsiteY2" fmla="*/ 537017 h 669258"/>
              <a:gd name="connsiteX3" fmla="*/ 169548 w 793300"/>
              <a:gd name="connsiteY3" fmla="*/ 610660 h 669258"/>
              <a:gd name="connsiteX4" fmla="*/ 240123 w 793300"/>
              <a:gd name="connsiteY4" fmla="*/ 632140 h 669258"/>
              <a:gd name="connsiteX5" fmla="*/ 286149 w 793300"/>
              <a:gd name="connsiteY5" fmla="*/ 659755 h 669258"/>
              <a:gd name="connsiteX6" fmla="*/ 335245 w 793300"/>
              <a:gd name="connsiteY6" fmla="*/ 668961 h 669258"/>
              <a:gd name="connsiteX7" fmla="*/ 580721 w 793300"/>
              <a:gd name="connsiteY7" fmla="*/ 650550 h 669258"/>
              <a:gd name="connsiteX8" fmla="*/ 770965 w 793300"/>
              <a:gd name="connsiteY8" fmla="*/ 579976 h 669258"/>
              <a:gd name="connsiteX9" fmla="*/ 715733 w 793300"/>
              <a:gd name="connsiteY9" fmla="*/ 444964 h 669258"/>
              <a:gd name="connsiteX10" fmla="*/ 752555 w 793300"/>
              <a:gd name="connsiteY10" fmla="*/ 389731 h 669258"/>
              <a:gd name="connsiteX11" fmla="*/ 786308 w 793300"/>
              <a:gd name="connsiteY11" fmla="*/ 359047 h 669258"/>
              <a:gd name="connsiteX12" fmla="*/ 780171 w 793300"/>
              <a:gd name="connsiteY12" fmla="*/ 294609 h 669258"/>
              <a:gd name="connsiteX13" fmla="*/ 654364 w 793300"/>
              <a:gd name="connsiteY13" fmla="*/ 49133 h 669258"/>
              <a:gd name="connsiteX14" fmla="*/ 485599 w 793300"/>
              <a:gd name="connsiteY14" fmla="*/ 37 h 669258"/>
              <a:gd name="connsiteX15" fmla="*/ 276944 w 793300"/>
              <a:gd name="connsiteY15" fmla="*/ 42996 h 669258"/>
              <a:gd name="connsiteX16" fmla="*/ 129658 w 793300"/>
              <a:gd name="connsiteY16" fmla="*/ 144255 h 669258"/>
              <a:gd name="connsiteX17" fmla="*/ 120453 w 793300"/>
              <a:gd name="connsiteY17" fmla="*/ 227103 h 669258"/>
              <a:gd name="connsiteX18" fmla="*/ 59083 w 793300"/>
              <a:gd name="connsiteY18" fmla="*/ 266993 h 669258"/>
              <a:gd name="connsiteX19" fmla="*/ 19194 w 793300"/>
              <a:gd name="connsiteY19" fmla="*/ 325294 h 66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93300" h="669258">
                <a:moveTo>
                  <a:pt x="19194" y="325294"/>
                </a:moveTo>
                <a:cubicBezTo>
                  <a:pt x="9477" y="355979"/>
                  <a:pt x="-3308" y="415813"/>
                  <a:pt x="783" y="451100"/>
                </a:cubicBezTo>
                <a:cubicBezTo>
                  <a:pt x="4874" y="486387"/>
                  <a:pt x="15613" y="510424"/>
                  <a:pt x="43741" y="537017"/>
                </a:cubicBezTo>
                <a:cubicBezTo>
                  <a:pt x="71869" y="563610"/>
                  <a:pt x="136818" y="594806"/>
                  <a:pt x="169548" y="610660"/>
                </a:cubicBezTo>
                <a:cubicBezTo>
                  <a:pt x="202278" y="626514"/>
                  <a:pt x="220690" y="623958"/>
                  <a:pt x="240123" y="632140"/>
                </a:cubicBezTo>
                <a:cubicBezTo>
                  <a:pt x="259556" y="640322"/>
                  <a:pt x="270295" y="653618"/>
                  <a:pt x="286149" y="659755"/>
                </a:cubicBezTo>
                <a:cubicBezTo>
                  <a:pt x="302003" y="665892"/>
                  <a:pt x="286150" y="670495"/>
                  <a:pt x="335245" y="668961"/>
                </a:cubicBezTo>
                <a:cubicBezTo>
                  <a:pt x="384340" y="667427"/>
                  <a:pt x="508101" y="665381"/>
                  <a:pt x="580721" y="650550"/>
                </a:cubicBezTo>
                <a:cubicBezTo>
                  <a:pt x="653341" y="635719"/>
                  <a:pt x="748463" y="614240"/>
                  <a:pt x="770965" y="579976"/>
                </a:cubicBezTo>
                <a:cubicBezTo>
                  <a:pt x="793467" y="545712"/>
                  <a:pt x="718801" y="476671"/>
                  <a:pt x="715733" y="444964"/>
                </a:cubicBezTo>
                <a:cubicBezTo>
                  <a:pt x="712665" y="413257"/>
                  <a:pt x="740793" y="404051"/>
                  <a:pt x="752555" y="389731"/>
                </a:cubicBezTo>
                <a:cubicBezTo>
                  <a:pt x="764318" y="375412"/>
                  <a:pt x="781705" y="374901"/>
                  <a:pt x="786308" y="359047"/>
                </a:cubicBezTo>
                <a:cubicBezTo>
                  <a:pt x="790911" y="343193"/>
                  <a:pt x="802162" y="346261"/>
                  <a:pt x="780171" y="294609"/>
                </a:cubicBezTo>
                <a:cubicBezTo>
                  <a:pt x="758180" y="242957"/>
                  <a:pt x="703459" y="98228"/>
                  <a:pt x="654364" y="49133"/>
                </a:cubicBezTo>
                <a:cubicBezTo>
                  <a:pt x="605269" y="38"/>
                  <a:pt x="548502" y="1060"/>
                  <a:pt x="485599" y="37"/>
                </a:cubicBezTo>
                <a:cubicBezTo>
                  <a:pt x="422696" y="-986"/>
                  <a:pt x="336268" y="18960"/>
                  <a:pt x="276944" y="42996"/>
                </a:cubicBezTo>
                <a:cubicBezTo>
                  <a:pt x="217621" y="67032"/>
                  <a:pt x="161877" y="95160"/>
                  <a:pt x="129658" y="144255"/>
                </a:cubicBezTo>
                <a:cubicBezTo>
                  <a:pt x="97439" y="193350"/>
                  <a:pt x="132216" y="206647"/>
                  <a:pt x="120453" y="227103"/>
                </a:cubicBezTo>
                <a:cubicBezTo>
                  <a:pt x="108691" y="247559"/>
                  <a:pt x="75959" y="248582"/>
                  <a:pt x="59083" y="266993"/>
                </a:cubicBezTo>
                <a:cubicBezTo>
                  <a:pt x="42207" y="285404"/>
                  <a:pt x="28911" y="294609"/>
                  <a:pt x="19194" y="325294"/>
                </a:cubicBez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rgbClr val="00B05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9" name="Group 278"/>
          <p:cNvGrpSpPr/>
          <p:nvPr/>
        </p:nvGrpSpPr>
        <p:grpSpPr>
          <a:xfrm>
            <a:off x="2027053" y="934744"/>
            <a:ext cx="736829" cy="590174"/>
            <a:chOff x="2027053" y="934744"/>
            <a:chExt cx="736829" cy="590174"/>
          </a:xfrm>
        </p:grpSpPr>
        <p:grpSp>
          <p:nvGrpSpPr>
            <p:cNvPr id="97" name="Group 96"/>
            <p:cNvGrpSpPr/>
            <p:nvPr/>
          </p:nvGrpSpPr>
          <p:grpSpPr>
            <a:xfrm>
              <a:off x="2027053" y="934744"/>
              <a:ext cx="736829" cy="590174"/>
              <a:chOff x="1243140" y="1794309"/>
              <a:chExt cx="1545839" cy="1238164"/>
            </a:xfrm>
          </p:grpSpPr>
          <p:sp>
            <p:nvSpPr>
              <p:cNvPr id="98" name="Freeform 97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" name="Group 143"/>
            <p:cNvGrpSpPr/>
            <p:nvPr/>
          </p:nvGrpSpPr>
          <p:grpSpPr>
            <a:xfrm>
              <a:off x="2278045" y="1053953"/>
              <a:ext cx="167201" cy="183216"/>
              <a:chOff x="2586510" y="1188071"/>
              <a:chExt cx="609307" cy="667669"/>
            </a:xfrm>
          </p:grpSpPr>
          <p:sp>
            <p:nvSpPr>
              <p:cNvPr id="145" name="Freeform 14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>
              <a:off x="2147757" y="1131069"/>
              <a:ext cx="201653" cy="222748"/>
              <a:chOff x="1251263" y="2677635"/>
              <a:chExt cx="734855" cy="811727"/>
            </a:xfrm>
          </p:grpSpPr>
          <p:grpSp>
            <p:nvGrpSpPr>
              <p:cNvPr id="148" name="Group 14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15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Oval 15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9" name="Freeform 14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0" name="Freeform 14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3" name="Freeform 152"/>
            <p:cNvSpPr/>
            <p:nvPr/>
          </p:nvSpPr>
          <p:spPr>
            <a:xfrm>
              <a:off x="2369779" y="1179334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2820788" y="934744"/>
            <a:ext cx="736829" cy="590174"/>
            <a:chOff x="2820788" y="934744"/>
            <a:chExt cx="736829" cy="590174"/>
          </a:xfrm>
        </p:grpSpPr>
        <p:grpSp>
          <p:nvGrpSpPr>
            <p:cNvPr id="100" name="Group 99"/>
            <p:cNvGrpSpPr/>
            <p:nvPr/>
          </p:nvGrpSpPr>
          <p:grpSpPr>
            <a:xfrm>
              <a:off x="2820788" y="934744"/>
              <a:ext cx="736829" cy="590174"/>
              <a:chOff x="1243140" y="1794309"/>
              <a:chExt cx="1545839" cy="1238164"/>
            </a:xfrm>
          </p:grpSpPr>
          <p:sp>
            <p:nvSpPr>
              <p:cNvPr id="101" name="Freeform 100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3058148" y="1035877"/>
              <a:ext cx="167201" cy="183216"/>
              <a:chOff x="2586510" y="1188071"/>
              <a:chExt cx="609307" cy="667669"/>
            </a:xfrm>
          </p:grpSpPr>
          <p:sp>
            <p:nvSpPr>
              <p:cNvPr id="155" name="Freeform 15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3183347" y="1189456"/>
              <a:ext cx="201653" cy="222748"/>
              <a:chOff x="1251263" y="2677635"/>
              <a:chExt cx="734855" cy="811727"/>
            </a:xfrm>
          </p:grpSpPr>
          <p:grpSp>
            <p:nvGrpSpPr>
              <p:cNvPr id="158" name="Group 15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16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59" name="Freeform 15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3" name="Freeform 162"/>
            <p:cNvSpPr/>
            <p:nvPr/>
          </p:nvSpPr>
          <p:spPr>
            <a:xfrm>
              <a:off x="2924058" y="1135977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3614522" y="934744"/>
            <a:ext cx="736829" cy="590174"/>
            <a:chOff x="3614522" y="934744"/>
            <a:chExt cx="736829" cy="590174"/>
          </a:xfrm>
        </p:grpSpPr>
        <p:grpSp>
          <p:nvGrpSpPr>
            <p:cNvPr id="103" name="Group 102"/>
            <p:cNvGrpSpPr/>
            <p:nvPr/>
          </p:nvGrpSpPr>
          <p:grpSpPr>
            <a:xfrm>
              <a:off x="3614522" y="934744"/>
              <a:ext cx="736829" cy="590174"/>
              <a:chOff x="1243140" y="1794309"/>
              <a:chExt cx="1545839" cy="1238164"/>
            </a:xfrm>
          </p:grpSpPr>
          <p:sp>
            <p:nvSpPr>
              <p:cNvPr id="104" name="Freeform 103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3875901" y="1035399"/>
              <a:ext cx="167201" cy="183216"/>
              <a:chOff x="2586510" y="1188071"/>
              <a:chExt cx="609307" cy="667669"/>
            </a:xfrm>
          </p:grpSpPr>
          <p:sp>
            <p:nvSpPr>
              <p:cNvPr id="165" name="Freeform 16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4001100" y="1215720"/>
              <a:ext cx="201653" cy="222748"/>
              <a:chOff x="1251263" y="2677635"/>
              <a:chExt cx="734855" cy="811727"/>
            </a:xfrm>
          </p:grpSpPr>
          <p:grpSp>
            <p:nvGrpSpPr>
              <p:cNvPr id="168" name="Group 16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17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" name="Oval 17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9" name="Freeform 16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3" name="Freeform 172"/>
            <p:cNvSpPr/>
            <p:nvPr/>
          </p:nvSpPr>
          <p:spPr>
            <a:xfrm>
              <a:off x="3688046" y="1107905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4408257" y="934744"/>
            <a:ext cx="736829" cy="590174"/>
            <a:chOff x="4408257" y="934744"/>
            <a:chExt cx="736829" cy="590174"/>
          </a:xfrm>
        </p:grpSpPr>
        <p:grpSp>
          <p:nvGrpSpPr>
            <p:cNvPr id="106" name="Group 105"/>
            <p:cNvGrpSpPr/>
            <p:nvPr/>
          </p:nvGrpSpPr>
          <p:grpSpPr>
            <a:xfrm>
              <a:off x="4408257" y="934744"/>
              <a:ext cx="736829" cy="590174"/>
              <a:chOff x="1243140" y="1794309"/>
              <a:chExt cx="1545839" cy="1238164"/>
            </a:xfrm>
          </p:grpSpPr>
          <p:sp>
            <p:nvSpPr>
              <p:cNvPr id="107" name="Freeform 106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/>
            <p:cNvGrpSpPr/>
            <p:nvPr/>
          </p:nvGrpSpPr>
          <p:grpSpPr>
            <a:xfrm>
              <a:off x="4729326" y="1245370"/>
              <a:ext cx="167201" cy="183216"/>
              <a:chOff x="2586510" y="1188071"/>
              <a:chExt cx="609307" cy="667669"/>
            </a:xfrm>
          </p:grpSpPr>
          <p:sp>
            <p:nvSpPr>
              <p:cNvPr id="175" name="Freeform 17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oup 176"/>
            <p:cNvGrpSpPr/>
            <p:nvPr/>
          </p:nvGrpSpPr>
          <p:grpSpPr>
            <a:xfrm>
              <a:off x="4645725" y="1056113"/>
              <a:ext cx="201653" cy="222748"/>
              <a:chOff x="1251263" y="2677635"/>
              <a:chExt cx="734855" cy="811727"/>
            </a:xfrm>
          </p:grpSpPr>
          <p:grpSp>
            <p:nvGrpSpPr>
              <p:cNvPr id="178" name="Group 17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18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Oval 18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9" name="Freeform 17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0" name="Freeform 17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3" name="Freeform 182"/>
            <p:cNvSpPr/>
            <p:nvPr/>
          </p:nvSpPr>
          <p:spPr>
            <a:xfrm>
              <a:off x="4447075" y="1148349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5201991" y="934744"/>
            <a:ext cx="736829" cy="590174"/>
            <a:chOff x="5201991" y="934744"/>
            <a:chExt cx="736829" cy="590174"/>
          </a:xfrm>
        </p:grpSpPr>
        <p:grpSp>
          <p:nvGrpSpPr>
            <p:cNvPr id="115" name="Group 114"/>
            <p:cNvGrpSpPr/>
            <p:nvPr/>
          </p:nvGrpSpPr>
          <p:grpSpPr>
            <a:xfrm>
              <a:off x="5201991" y="934744"/>
              <a:ext cx="736829" cy="590174"/>
              <a:chOff x="1243140" y="1794309"/>
              <a:chExt cx="1545839" cy="1238164"/>
            </a:xfrm>
          </p:grpSpPr>
          <p:sp>
            <p:nvSpPr>
              <p:cNvPr id="116" name="Freeform 115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5480893" y="1069032"/>
              <a:ext cx="167201" cy="183216"/>
              <a:chOff x="2586510" y="1188071"/>
              <a:chExt cx="609307" cy="667669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>
              <a:off x="5522703" y="1188997"/>
              <a:ext cx="201653" cy="222748"/>
              <a:chOff x="1251263" y="2677635"/>
              <a:chExt cx="734855" cy="811727"/>
            </a:xfrm>
          </p:grpSpPr>
          <p:grpSp>
            <p:nvGrpSpPr>
              <p:cNvPr id="188" name="Group 18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19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89" name="Freeform 18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0" name="Freeform 18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3" name="Freeform 192"/>
            <p:cNvSpPr/>
            <p:nvPr/>
          </p:nvSpPr>
          <p:spPr>
            <a:xfrm>
              <a:off x="5253116" y="1135951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5995725" y="934744"/>
            <a:ext cx="736829" cy="590174"/>
            <a:chOff x="5995725" y="934744"/>
            <a:chExt cx="736829" cy="590174"/>
          </a:xfrm>
        </p:grpSpPr>
        <p:grpSp>
          <p:nvGrpSpPr>
            <p:cNvPr id="109" name="Group 108"/>
            <p:cNvGrpSpPr/>
            <p:nvPr/>
          </p:nvGrpSpPr>
          <p:grpSpPr>
            <a:xfrm>
              <a:off x="5995725" y="934744"/>
              <a:ext cx="736829" cy="590174"/>
              <a:chOff x="1243140" y="1794309"/>
              <a:chExt cx="1545839" cy="1238164"/>
            </a:xfrm>
          </p:grpSpPr>
          <p:sp>
            <p:nvSpPr>
              <p:cNvPr id="110" name="Freeform 109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6083912" y="1202352"/>
              <a:ext cx="167201" cy="183216"/>
              <a:chOff x="2586510" y="1188071"/>
              <a:chExt cx="609307" cy="667669"/>
            </a:xfrm>
          </p:grpSpPr>
          <p:sp>
            <p:nvSpPr>
              <p:cNvPr id="195" name="Freeform 194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7" name="Group 196"/>
            <p:cNvGrpSpPr/>
            <p:nvPr/>
          </p:nvGrpSpPr>
          <p:grpSpPr>
            <a:xfrm>
              <a:off x="6284697" y="1184051"/>
              <a:ext cx="201653" cy="222748"/>
              <a:chOff x="1251263" y="2677635"/>
              <a:chExt cx="734855" cy="811727"/>
            </a:xfrm>
          </p:grpSpPr>
          <p:grpSp>
            <p:nvGrpSpPr>
              <p:cNvPr id="198" name="Group 197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201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9" name="Freeform 198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0" name="Freeform 199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3" name="Freeform 202"/>
            <p:cNvSpPr/>
            <p:nvPr/>
          </p:nvSpPr>
          <p:spPr>
            <a:xfrm>
              <a:off x="6212840" y="1069415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206370" y="2817936"/>
            <a:ext cx="369332" cy="1690414"/>
            <a:chOff x="206370" y="2817936"/>
            <a:chExt cx="369332" cy="1690414"/>
          </a:xfrm>
        </p:grpSpPr>
        <p:cxnSp>
          <p:nvCxnSpPr>
            <p:cNvPr id="204" name="Straight Arrow Connector 203"/>
            <p:cNvCxnSpPr/>
            <p:nvPr/>
          </p:nvCxnSpPr>
          <p:spPr>
            <a:xfrm flipV="1">
              <a:off x="563876" y="2854031"/>
              <a:ext cx="0" cy="16543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16200000">
              <a:off x="-434767" y="3459073"/>
              <a:ext cx="1651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 in cell A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717473" y="2854031"/>
            <a:ext cx="7910935" cy="651164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0070C0">
                  <a:alpha val="5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 flipV="1">
            <a:off x="717473" y="3505194"/>
            <a:ext cx="7910935" cy="1003155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FFC000">
                  <a:alpha val="3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681488" y="2827190"/>
            <a:ext cx="7885754" cy="1712911"/>
          </a:xfrm>
          <a:custGeom>
            <a:avLst/>
            <a:gdLst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76046 w 7953555"/>
              <a:gd name="connsiteY5" fmla="*/ 508959 h 1639019"/>
              <a:gd name="connsiteX6" fmla="*/ 310551 w 7953555"/>
              <a:gd name="connsiteY6" fmla="*/ 552091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31057 w 7953555"/>
              <a:gd name="connsiteY54" fmla="*/ 500332 h 1639019"/>
              <a:gd name="connsiteX55" fmla="*/ 2648310 w 7953555"/>
              <a:gd name="connsiteY55" fmla="*/ 155276 h 1639019"/>
              <a:gd name="connsiteX56" fmla="*/ 2700068 w 7953555"/>
              <a:gd name="connsiteY56" fmla="*/ 327804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22166 w 7953555"/>
              <a:gd name="connsiteY94" fmla="*/ 543464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76046 w 7953555"/>
              <a:gd name="connsiteY5" fmla="*/ 508959 h 1639019"/>
              <a:gd name="connsiteX6" fmla="*/ 310551 w 7953555"/>
              <a:gd name="connsiteY6" fmla="*/ 552091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31057 w 7953555"/>
              <a:gd name="connsiteY54" fmla="*/ 500332 h 1639019"/>
              <a:gd name="connsiteX55" fmla="*/ 2648310 w 7953555"/>
              <a:gd name="connsiteY55" fmla="*/ 155276 h 1639019"/>
              <a:gd name="connsiteX56" fmla="*/ 2700068 w 7953555"/>
              <a:gd name="connsiteY56" fmla="*/ 327804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76046 w 7953555"/>
              <a:gd name="connsiteY5" fmla="*/ 508959 h 1639019"/>
              <a:gd name="connsiteX6" fmla="*/ 310551 w 7953555"/>
              <a:gd name="connsiteY6" fmla="*/ 552091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31057 w 7953555"/>
              <a:gd name="connsiteY54" fmla="*/ 500332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76046 w 7953555"/>
              <a:gd name="connsiteY5" fmla="*/ 508959 h 1639019"/>
              <a:gd name="connsiteX6" fmla="*/ 310551 w 7953555"/>
              <a:gd name="connsiteY6" fmla="*/ 552091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76046 w 7953555"/>
              <a:gd name="connsiteY5" fmla="*/ 508959 h 1639019"/>
              <a:gd name="connsiteX6" fmla="*/ 327803 w 7953555"/>
              <a:gd name="connsiteY6" fmla="*/ 612476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84673 w 7953555"/>
              <a:gd name="connsiteY5" fmla="*/ 543464 h 1639019"/>
              <a:gd name="connsiteX6" fmla="*/ 327803 w 7953555"/>
              <a:gd name="connsiteY6" fmla="*/ 612476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57200 w 7953555"/>
              <a:gd name="connsiteY9" fmla="*/ 517585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84673 w 7953555"/>
              <a:gd name="connsiteY5" fmla="*/ 543464 h 1639019"/>
              <a:gd name="connsiteX6" fmla="*/ 327803 w 7953555"/>
              <a:gd name="connsiteY6" fmla="*/ 612476 h 1639019"/>
              <a:gd name="connsiteX7" fmla="*/ 353683 w 7953555"/>
              <a:gd name="connsiteY7" fmla="*/ 439947 h 1639019"/>
              <a:gd name="connsiteX8" fmla="*/ 414068 w 7953555"/>
              <a:gd name="connsiteY8" fmla="*/ 595223 h 1639019"/>
              <a:gd name="connsiteX9" fmla="*/ 491706 w 7953555"/>
              <a:gd name="connsiteY9" fmla="*/ 552091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63902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84673 w 7953555"/>
              <a:gd name="connsiteY5" fmla="*/ 543464 h 1639019"/>
              <a:gd name="connsiteX6" fmla="*/ 327803 w 7953555"/>
              <a:gd name="connsiteY6" fmla="*/ 612476 h 1639019"/>
              <a:gd name="connsiteX7" fmla="*/ 379562 w 7953555"/>
              <a:gd name="connsiteY7" fmla="*/ 422695 h 1639019"/>
              <a:gd name="connsiteX8" fmla="*/ 414068 w 7953555"/>
              <a:gd name="connsiteY8" fmla="*/ 595223 h 1639019"/>
              <a:gd name="connsiteX9" fmla="*/ 491706 w 7953555"/>
              <a:gd name="connsiteY9" fmla="*/ 552091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94891 w 7953555"/>
              <a:gd name="connsiteY1" fmla="*/ 810883 h 1639019"/>
              <a:gd name="connsiteX2" fmla="*/ 198408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84673 w 7953555"/>
              <a:gd name="connsiteY5" fmla="*/ 543464 h 1639019"/>
              <a:gd name="connsiteX6" fmla="*/ 327803 w 7953555"/>
              <a:gd name="connsiteY6" fmla="*/ 612476 h 1639019"/>
              <a:gd name="connsiteX7" fmla="*/ 379562 w 7953555"/>
              <a:gd name="connsiteY7" fmla="*/ 422695 h 1639019"/>
              <a:gd name="connsiteX8" fmla="*/ 414068 w 7953555"/>
              <a:gd name="connsiteY8" fmla="*/ 595223 h 1639019"/>
              <a:gd name="connsiteX9" fmla="*/ 491706 w 7953555"/>
              <a:gd name="connsiteY9" fmla="*/ 552091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53555"/>
              <a:gd name="connsiteY0" fmla="*/ 1164566 h 1639019"/>
              <a:gd name="connsiteX1" fmla="*/ 129397 w 7953555"/>
              <a:gd name="connsiteY1" fmla="*/ 793630 h 1639019"/>
              <a:gd name="connsiteX2" fmla="*/ 198408 w 7953555"/>
              <a:gd name="connsiteY2" fmla="*/ 940280 h 1639019"/>
              <a:gd name="connsiteX3" fmla="*/ 215661 w 7953555"/>
              <a:gd name="connsiteY3" fmla="*/ 664234 h 1639019"/>
              <a:gd name="connsiteX4" fmla="*/ 258793 w 7953555"/>
              <a:gd name="connsiteY4" fmla="*/ 741872 h 1639019"/>
              <a:gd name="connsiteX5" fmla="*/ 284673 w 7953555"/>
              <a:gd name="connsiteY5" fmla="*/ 543464 h 1639019"/>
              <a:gd name="connsiteX6" fmla="*/ 327803 w 7953555"/>
              <a:gd name="connsiteY6" fmla="*/ 612476 h 1639019"/>
              <a:gd name="connsiteX7" fmla="*/ 379562 w 7953555"/>
              <a:gd name="connsiteY7" fmla="*/ 422695 h 1639019"/>
              <a:gd name="connsiteX8" fmla="*/ 414068 w 7953555"/>
              <a:gd name="connsiteY8" fmla="*/ 595223 h 1639019"/>
              <a:gd name="connsiteX9" fmla="*/ 491706 w 7953555"/>
              <a:gd name="connsiteY9" fmla="*/ 552091 h 1639019"/>
              <a:gd name="connsiteX10" fmla="*/ 508959 w 7953555"/>
              <a:gd name="connsiteY10" fmla="*/ 776378 h 1639019"/>
              <a:gd name="connsiteX11" fmla="*/ 543464 w 7953555"/>
              <a:gd name="connsiteY11" fmla="*/ 707366 h 1639019"/>
              <a:gd name="connsiteX12" fmla="*/ 586597 w 7953555"/>
              <a:gd name="connsiteY12" fmla="*/ 1026544 h 1639019"/>
              <a:gd name="connsiteX13" fmla="*/ 595223 w 7953555"/>
              <a:gd name="connsiteY13" fmla="*/ 888521 h 1639019"/>
              <a:gd name="connsiteX14" fmla="*/ 621102 w 7953555"/>
              <a:gd name="connsiteY14" fmla="*/ 966159 h 1639019"/>
              <a:gd name="connsiteX15" fmla="*/ 664234 w 7953555"/>
              <a:gd name="connsiteY15" fmla="*/ 888521 h 1639019"/>
              <a:gd name="connsiteX16" fmla="*/ 698740 w 7953555"/>
              <a:gd name="connsiteY16" fmla="*/ 1138687 h 1639019"/>
              <a:gd name="connsiteX17" fmla="*/ 741872 w 7953555"/>
              <a:gd name="connsiteY17" fmla="*/ 992038 h 1639019"/>
              <a:gd name="connsiteX18" fmla="*/ 802257 w 7953555"/>
              <a:gd name="connsiteY18" fmla="*/ 1199072 h 1639019"/>
              <a:gd name="connsiteX19" fmla="*/ 836763 w 7953555"/>
              <a:gd name="connsiteY19" fmla="*/ 1086929 h 1639019"/>
              <a:gd name="connsiteX20" fmla="*/ 862642 w 7953555"/>
              <a:gd name="connsiteY20" fmla="*/ 1147313 h 1639019"/>
              <a:gd name="connsiteX21" fmla="*/ 914400 w 7953555"/>
              <a:gd name="connsiteY21" fmla="*/ 1009291 h 1639019"/>
              <a:gd name="connsiteX22" fmla="*/ 957532 w 7953555"/>
              <a:gd name="connsiteY22" fmla="*/ 1328468 h 1639019"/>
              <a:gd name="connsiteX23" fmla="*/ 983412 w 7953555"/>
              <a:gd name="connsiteY23" fmla="*/ 1181819 h 1639019"/>
              <a:gd name="connsiteX24" fmla="*/ 1009291 w 7953555"/>
              <a:gd name="connsiteY24" fmla="*/ 1259457 h 1639019"/>
              <a:gd name="connsiteX25" fmla="*/ 1061049 w 7953555"/>
              <a:gd name="connsiteY25" fmla="*/ 1207698 h 1639019"/>
              <a:gd name="connsiteX26" fmla="*/ 1181819 w 7953555"/>
              <a:gd name="connsiteY26" fmla="*/ 1388853 h 1639019"/>
              <a:gd name="connsiteX27" fmla="*/ 1242204 w 7953555"/>
              <a:gd name="connsiteY27" fmla="*/ 1190446 h 1639019"/>
              <a:gd name="connsiteX28" fmla="*/ 1268083 w 7953555"/>
              <a:gd name="connsiteY28" fmla="*/ 1268083 h 1639019"/>
              <a:gd name="connsiteX29" fmla="*/ 1302589 w 7953555"/>
              <a:gd name="connsiteY29" fmla="*/ 1199072 h 1639019"/>
              <a:gd name="connsiteX30" fmla="*/ 1362974 w 7953555"/>
              <a:gd name="connsiteY30" fmla="*/ 1414732 h 1639019"/>
              <a:gd name="connsiteX31" fmla="*/ 1406106 w 7953555"/>
              <a:gd name="connsiteY31" fmla="*/ 1293963 h 1639019"/>
              <a:gd name="connsiteX32" fmla="*/ 1475117 w 7953555"/>
              <a:gd name="connsiteY32" fmla="*/ 1483744 h 1639019"/>
              <a:gd name="connsiteX33" fmla="*/ 1561381 w 7953555"/>
              <a:gd name="connsiteY33" fmla="*/ 1311215 h 1639019"/>
              <a:gd name="connsiteX34" fmla="*/ 1587261 w 7953555"/>
              <a:gd name="connsiteY34" fmla="*/ 1406106 h 1639019"/>
              <a:gd name="connsiteX35" fmla="*/ 1664898 w 7953555"/>
              <a:gd name="connsiteY35" fmla="*/ 1181819 h 1639019"/>
              <a:gd name="connsiteX36" fmla="*/ 1708030 w 7953555"/>
              <a:gd name="connsiteY36" fmla="*/ 1276710 h 1639019"/>
              <a:gd name="connsiteX37" fmla="*/ 1777042 w 7953555"/>
              <a:gd name="connsiteY37" fmla="*/ 1224951 h 1639019"/>
              <a:gd name="connsiteX38" fmla="*/ 1837427 w 7953555"/>
              <a:gd name="connsiteY38" fmla="*/ 1544129 h 1639019"/>
              <a:gd name="connsiteX39" fmla="*/ 1940944 w 7953555"/>
              <a:gd name="connsiteY39" fmla="*/ 1337095 h 1639019"/>
              <a:gd name="connsiteX40" fmla="*/ 2027208 w 7953555"/>
              <a:gd name="connsiteY40" fmla="*/ 1639019 h 1639019"/>
              <a:gd name="connsiteX41" fmla="*/ 2087593 w 7953555"/>
              <a:gd name="connsiteY41" fmla="*/ 940280 h 1639019"/>
              <a:gd name="connsiteX42" fmla="*/ 2130725 w 7953555"/>
              <a:gd name="connsiteY42" fmla="*/ 1052423 h 1639019"/>
              <a:gd name="connsiteX43" fmla="*/ 2173857 w 7953555"/>
              <a:gd name="connsiteY43" fmla="*/ 681487 h 1639019"/>
              <a:gd name="connsiteX44" fmla="*/ 2199736 w 7953555"/>
              <a:gd name="connsiteY44" fmla="*/ 785004 h 1639019"/>
              <a:gd name="connsiteX45" fmla="*/ 2242868 w 7953555"/>
              <a:gd name="connsiteY45" fmla="*/ 621102 h 1639019"/>
              <a:gd name="connsiteX46" fmla="*/ 2277374 w 7953555"/>
              <a:gd name="connsiteY46" fmla="*/ 974785 h 1639019"/>
              <a:gd name="connsiteX47" fmla="*/ 2311880 w 7953555"/>
              <a:gd name="connsiteY47" fmla="*/ 793630 h 1639019"/>
              <a:gd name="connsiteX48" fmla="*/ 2355012 w 7953555"/>
              <a:gd name="connsiteY48" fmla="*/ 879895 h 1639019"/>
              <a:gd name="connsiteX49" fmla="*/ 2398144 w 7953555"/>
              <a:gd name="connsiteY49" fmla="*/ 664234 h 1639019"/>
              <a:gd name="connsiteX50" fmla="*/ 2424023 w 7953555"/>
              <a:gd name="connsiteY50" fmla="*/ 819510 h 1639019"/>
              <a:gd name="connsiteX51" fmla="*/ 2458529 w 7953555"/>
              <a:gd name="connsiteY51" fmla="*/ 750498 h 1639019"/>
              <a:gd name="connsiteX52" fmla="*/ 2510287 w 7953555"/>
              <a:gd name="connsiteY52" fmla="*/ 1061049 h 1639019"/>
              <a:gd name="connsiteX53" fmla="*/ 2570672 w 7953555"/>
              <a:gd name="connsiteY53" fmla="*/ 336430 h 1639019"/>
              <a:gd name="connsiteX54" fmla="*/ 2613804 w 7953555"/>
              <a:gd name="connsiteY54" fmla="*/ 526211 h 1639019"/>
              <a:gd name="connsiteX55" fmla="*/ 2648310 w 7953555"/>
              <a:gd name="connsiteY55" fmla="*/ 155276 h 1639019"/>
              <a:gd name="connsiteX56" fmla="*/ 2682815 w 7953555"/>
              <a:gd name="connsiteY56" fmla="*/ 370936 h 1639019"/>
              <a:gd name="connsiteX57" fmla="*/ 2743200 w 7953555"/>
              <a:gd name="connsiteY57" fmla="*/ 69012 h 1639019"/>
              <a:gd name="connsiteX58" fmla="*/ 2786332 w 7953555"/>
              <a:gd name="connsiteY58" fmla="*/ 241540 h 1639019"/>
              <a:gd name="connsiteX59" fmla="*/ 2803585 w 7953555"/>
              <a:gd name="connsiteY59" fmla="*/ 8627 h 1639019"/>
              <a:gd name="connsiteX60" fmla="*/ 2863970 w 7953555"/>
              <a:gd name="connsiteY60" fmla="*/ 301925 h 1639019"/>
              <a:gd name="connsiteX61" fmla="*/ 2915729 w 7953555"/>
              <a:gd name="connsiteY61" fmla="*/ 43132 h 1639019"/>
              <a:gd name="connsiteX62" fmla="*/ 3010619 w 7953555"/>
              <a:gd name="connsiteY62" fmla="*/ 431321 h 1639019"/>
              <a:gd name="connsiteX63" fmla="*/ 3062378 w 7953555"/>
              <a:gd name="connsiteY63" fmla="*/ 293298 h 1639019"/>
              <a:gd name="connsiteX64" fmla="*/ 3122763 w 7953555"/>
              <a:gd name="connsiteY64" fmla="*/ 595223 h 1639019"/>
              <a:gd name="connsiteX65" fmla="*/ 3157268 w 7953555"/>
              <a:gd name="connsiteY65" fmla="*/ 465827 h 1639019"/>
              <a:gd name="connsiteX66" fmla="*/ 3191774 w 7953555"/>
              <a:gd name="connsiteY66" fmla="*/ 543464 h 1639019"/>
              <a:gd name="connsiteX67" fmla="*/ 3252159 w 7953555"/>
              <a:gd name="connsiteY67" fmla="*/ 370936 h 1639019"/>
              <a:gd name="connsiteX68" fmla="*/ 3303917 w 7953555"/>
              <a:gd name="connsiteY68" fmla="*/ 785004 h 1639019"/>
              <a:gd name="connsiteX69" fmla="*/ 3338423 w 7953555"/>
              <a:gd name="connsiteY69" fmla="*/ 664234 h 1639019"/>
              <a:gd name="connsiteX70" fmla="*/ 3364302 w 7953555"/>
              <a:gd name="connsiteY70" fmla="*/ 923027 h 1639019"/>
              <a:gd name="connsiteX71" fmla="*/ 3433314 w 7953555"/>
              <a:gd name="connsiteY71" fmla="*/ 707366 h 1639019"/>
              <a:gd name="connsiteX72" fmla="*/ 3476446 w 7953555"/>
              <a:gd name="connsiteY72" fmla="*/ 871268 h 1639019"/>
              <a:gd name="connsiteX73" fmla="*/ 3562710 w 7953555"/>
              <a:gd name="connsiteY73" fmla="*/ 707366 h 1639019"/>
              <a:gd name="connsiteX74" fmla="*/ 3640347 w 7953555"/>
              <a:gd name="connsiteY74" fmla="*/ 1130061 h 1639019"/>
              <a:gd name="connsiteX75" fmla="*/ 3674853 w 7953555"/>
              <a:gd name="connsiteY75" fmla="*/ 940280 h 1639019"/>
              <a:gd name="connsiteX76" fmla="*/ 3743864 w 7953555"/>
              <a:gd name="connsiteY76" fmla="*/ 1259457 h 1639019"/>
              <a:gd name="connsiteX77" fmla="*/ 3786997 w 7953555"/>
              <a:gd name="connsiteY77" fmla="*/ 1035170 h 1639019"/>
              <a:gd name="connsiteX78" fmla="*/ 3856008 w 7953555"/>
              <a:gd name="connsiteY78" fmla="*/ 1371600 h 1639019"/>
              <a:gd name="connsiteX79" fmla="*/ 3925019 w 7953555"/>
              <a:gd name="connsiteY79" fmla="*/ 1009291 h 1639019"/>
              <a:gd name="connsiteX80" fmla="*/ 3959525 w 7953555"/>
              <a:gd name="connsiteY80" fmla="*/ 1164566 h 1639019"/>
              <a:gd name="connsiteX81" fmla="*/ 3994030 w 7953555"/>
              <a:gd name="connsiteY81" fmla="*/ 1017917 h 1639019"/>
              <a:gd name="connsiteX82" fmla="*/ 4080295 w 7953555"/>
              <a:gd name="connsiteY82" fmla="*/ 1337095 h 1639019"/>
              <a:gd name="connsiteX83" fmla="*/ 4218317 w 7953555"/>
              <a:gd name="connsiteY83" fmla="*/ 1121434 h 1639019"/>
              <a:gd name="connsiteX84" fmla="*/ 4278702 w 7953555"/>
              <a:gd name="connsiteY84" fmla="*/ 1345721 h 1639019"/>
              <a:gd name="connsiteX85" fmla="*/ 4295955 w 7953555"/>
              <a:gd name="connsiteY85" fmla="*/ 1259457 h 1639019"/>
              <a:gd name="connsiteX86" fmla="*/ 4339087 w 7953555"/>
              <a:gd name="connsiteY86" fmla="*/ 1500996 h 1639019"/>
              <a:gd name="connsiteX87" fmla="*/ 4442604 w 7953555"/>
              <a:gd name="connsiteY87" fmla="*/ 854015 h 1639019"/>
              <a:gd name="connsiteX88" fmla="*/ 4511615 w 7953555"/>
              <a:gd name="connsiteY88" fmla="*/ 966159 h 1639019"/>
              <a:gd name="connsiteX89" fmla="*/ 4554747 w 7953555"/>
              <a:gd name="connsiteY89" fmla="*/ 715993 h 1639019"/>
              <a:gd name="connsiteX90" fmla="*/ 4597880 w 7953555"/>
              <a:gd name="connsiteY90" fmla="*/ 810883 h 1639019"/>
              <a:gd name="connsiteX91" fmla="*/ 4641012 w 7953555"/>
              <a:gd name="connsiteY91" fmla="*/ 526212 h 1639019"/>
              <a:gd name="connsiteX92" fmla="*/ 4710023 w 7953555"/>
              <a:gd name="connsiteY92" fmla="*/ 621102 h 1639019"/>
              <a:gd name="connsiteX93" fmla="*/ 4735902 w 7953555"/>
              <a:gd name="connsiteY93" fmla="*/ 396815 h 1639019"/>
              <a:gd name="connsiteX94" fmla="*/ 4804913 w 7953555"/>
              <a:gd name="connsiteY94" fmla="*/ 595222 h 1639019"/>
              <a:gd name="connsiteX95" fmla="*/ 4848046 w 7953555"/>
              <a:gd name="connsiteY95" fmla="*/ 448574 h 1639019"/>
              <a:gd name="connsiteX96" fmla="*/ 4917057 w 7953555"/>
              <a:gd name="connsiteY96" fmla="*/ 733246 h 1639019"/>
              <a:gd name="connsiteX97" fmla="*/ 4960189 w 7953555"/>
              <a:gd name="connsiteY97" fmla="*/ 560717 h 1639019"/>
              <a:gd name="connsiteX98" fmla="*/ 5037827 w 7953555"/>
              <a:gd name="connsiteY98" fmla="*/ 854015 h 1639019"/>
              <a:gd name="connsiteX99" fmla="*/ 5089585 w 7953555"/>
              <a:gd name="connsiteY99" fmla="*/ 646981 h 1639019"/>
              <a:gd name="connsiteX100" fmla="*/ 5167223 w 7953555"/>
              <a:gd name="connsiteY100" fmla="*/ 974785 h 1639019"/>
              <a:gd name="connsiteX101" fmla="*/ 5210355 w 7953555"/>
              <a:gd name="connsiteY101" fmla="*/ 767751 h 1639019"/>
              <a:gd name="connsiteX102" fmla="*/ 5262114 w 7953555"/>
              <a:gd name="connsiteY102" fmla="*/ 1069676 h 1639019"/>
              <a:gd name="connsiteX103" fmla="*/ 5313872 w 7953555"/>
              <a:gd name="connsiteY103" fmla="*/ 888521 h 1639019"/>
              <a:gd name="connsiteX104" fmla="*/ 5391510 w 7953555"/>
              <a:gd name="connsiteY104" fmla="*/ 1173193 h 1639019"/>
              <a:gd name="connsiteX105" fmla="*/ 5434642 w 7953555"/>
              <a:gd name="connsiteY105" fmla="*/ 940280 h 1639019"/>
              <a:gd name="connsiteX106" fmla="*/ 5486400 w 7953555"/>
              <a:gd name="connsiteY106" fmla="*/ 1043796 h 1639019"/>
              <a:gd name="connsiteX107" fmla="*/ 5555412 w 7953555"/>
              <a:gd name="connsiteY107" fmla="*/ 931653 h 1639019"/>
              <a:gd name="connsiteX108" fmla="*/ 5667555 w 7953555"/>
              <a:gd name="connsiteY108" fmla="*/ 1276710 h 1639019"/>
              <a:gd name="connsiteX109" fmla="*/ 5745193 w 7953555"/>
              <a:gd name="connsiteY109" fmla="*/ 1017917 h 1639019"/>
              <a:gd name="connsiteX110" fmla="*/ 5788325 w 7953555"/>
              <a:gd name="connsiteY110" fmla="*/ 1104181 h 1639019"/>
              <a:gd name="connsiteX111" fmla="*/ 5900468 w 7953555"/>
              <a:gd name="connsiteY111" fmla="*/ 543464 h 1639019"/>
              <a:gd name="connsiteX112" fmla="*/ 5978106 w 7953555"/>
              <a:gd name="connsiteY112" fmla="*/ 681487 h 1639019"/>
              <a:gd name="connsiteX113" fmla="*/ 6038491 w 7953555"/>
              <a:gd name="connsiteY113" fmla="*/ 336430 h 1639019"/>
              <a:gd name="connsiteX114" fmla="*/ 6098876 w 7953555"/>
              <a:gd name="connsiteY114" fmla="*/ 560717 h 1639019"/>
              <a:gd name="connsiteX115" fmla="*/ 6133381 w 7953555"/>
              <a:gd name="connsiteY115" fmla="*/ 483080 h 1639019"/>
              <a:gd name="connsiteX116" fmla="*/ 6211019 w 7953555"/>
              <a:gd name="connsiteY116" fmla="*/ 862642 h 1639019"/>
              <a:gd name="connsiteX117" fmla="*/ 6297283 w 7953555"/>
              <a:gd name="connsiteY117" fmla="*/ 241540 h 1639019"/>
              <a:gd name="connsiteX118" fmla="*/ 6357668 w 7953555"/>
              <a:gd name="connsiteY118" fmla="*/ 353683 h 1639019"/>
              <a:gd name="connsiteX119" fmla="*/ 6418053 w 7953555"/>
              <a:gd name="connsiteY119" fmla="*/ 86264 h 1639019"/>
              <a:gd name="connsiteX120" fmla="*/ 6487064 w 7953555"/>
              <a:gd name="connsiteY120" fmla="*/ 276046 h 1639019"/>
              <a:gd name="connsiteX121" fmla="*/ 6573329 w 7953555"/>
              <a:gd name="connsiteY121" fmla="*/ 0 h 1639019"/>
              <a:gd name="connsiteX122" fmla="*/ 6659593 w 7953555"/>
              <a:gd name="connsiteY122" fmla="*/ 319178 h 1639019"/>
              <a:gd name="connsiteX123" fmla="*/ 6694098 w 7953555"/>
              <a:gd name="connsiteY123" fmla="*/ 189781 h 1639019"/>
              <a:gd name="connsiteX124" fmla="*/ 6788989 w 7953555"/>
              <a:gd name="connsiteY124" fmla="*/ 526212 h 1639019"/>
              <a:gd name="connsiteX125" fmla="*/ 6849374 w 7953555"/>
              <a:gd name="connsiteY125" fmla="*/ 396815 h 1639019"/>
              <a:gd name="connsiteX126" fmla="*/ 6944264 w 7953555"/>
              <a:gd name="connsiteY126" fmla="*/ 793630 h 1639019"/>
              <a:gd name="connsiteX127" fmla="*/ 6996023 w 7953555"/>
              <a:gd name="connsiteY127" fmla="*/ 629729 h 1639019"/>
              <a:gd name="connsiteX128" fmla="*/ 7142672 w 7953555"/>
              <a:gd name="connsiteY128" fmla="*/ 1009291 h 1639019"/>
              <a:gd name="connsiteX129" fmla="*/ 7220310 w 7953555"/>
              <a:gd name="connsiteY129" fmla="*/ 724619 h 1639019"/>
              <a:gd name="connsiteX130" fmla="*/ 7341080 w 7953555"/>
              <a:gd name="connsiteY130" fmla="*/ 1155940 h 1639019"/>
              <a:gd name="connsiteX131" fmla="*/ 7410091 w 7953555"/>
              <a:gd name="connsiteY131" fmla="*/ 931653 h 1639019"/>
              <a:gd name="connsiteX132" fmla="*/ 7470476 w 7953555"/>
              <a:gd name="connsiteY132" fmla="*/ 1052423 h 1639019"/>
              <a:gd name="connsiteX133" fmla="*/ 7522234 w 7953555"/>
              <a:gd name="connsiteY133" fmla="*/ 931653 h 1639019"/>
              <a:gd name="connsiteX134" fmla="*/ 7608498 w 7953555"/>
              <a:gd name="connsiteY134" fmla="*/ 1224951 h 1639019"/>
              <a:gd name="connsiteX135" fmla="*/ 7686136 w 7953555"/>
              <a:gd name="connsiteY135" fmla="*/ 992038 h 1639019"/>
              <a:gd name="connsiteX136" fmla="*/ 7789653 w 7953555"/>
              <a:gd name="connsiteY136" fmla="*/ 1233578 h 1639019"/>
              <a:gd name="connsiteX137" fmla="*/ 7875917 w 7953555"/>
              <a:gd name="connsiteY137" fmla="*/ 1000664 h 1639019"/>
              <a:gd name="connsiteX138" fmla="*/ 7953555 w 7953555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39947 w 7901796"/>
              <a:gd name="connsiteY9" fmla="*/ 552091 h 1639019"/>
              <a:gd name="connsiteX10" fmla="*/ 457200 w 7901796"/>
              <a:gd name="connsiteY10" fmla="*/ 776378 h 1639019"/>
              <a:gd name="connsiteX11" fmla="*/ 491705 w 7901796"/>
              <a:gd name="connsiteY11" fmla="*/ 707366 h 1639019"/>
              <a:gd name="connsiteX12" fmla="*/ 534838 w 7901796"/>
              <a:gd name="connsiteY12" fmla="*/ 1026544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39947 w 7901796"/>
              <a:gd name="connsiteY9" fmla="*/ 552091 h 1639019"/>
              <a:gd name="connsiteX10" fmla="*/ 457200 w 7901796"/>
              <a:gd name="connsiteY10" fmla="*/ 776378 h 1639019"/>
              <a:gd name="connsiteX11" fmla="*/ 491705 w 7901796"/>
              <a:gd name="connsiteY11" fmla="*/ 707366 h 1639019"/>
              <a:gd name="connsiteX12" fmla="*/ 508959 w 7901796"/>
              <a:gd name="connsiteY12" fmla="*/ 1095555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14068 w 7901796"/>
              <a:gd name="connsiteY9" fmla="*/ 517586 h 1639019"/>
              <a:gd name="connsiteX10" fmla="*/ 457200 w 7901796"/>
              <a:gd name="connsiteY10" fmla="*/ 776378 h 1639019"/>
              <a:gd name="connsiteX11" fmla="*/ 491705 w 7901796"/>
              <a:gd name="connsiteY11" fmla="*/ 707366 h 1639019"/>
              <a:gd name="connsiteX12" fmla="*/ 508959 w 7901796"/>
              <a:gd name="connsiteY12" fmla="*/ 1095555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14068 w 7901796"/>
              <a:gd name="connsiteY9" fmla="*/ 517586 h 1639019"/>
              <a:gd name="connsiteX10" fmla="*/ 439947 w 7901796"/>
              <a:gd name="connsiteY10" fmla="*/ 802257 h 1639019"/>
              <a:gd name="connsiteX11" fmla="*/ 491705 w 7901796"/>
              <a:gd name="connsiteY11" fmla="*/ 707366 h 1639019"/>
              <a:gd name="connsiteX12" fmla="*/ 508959 w 7901796"/>
              <a:gd name="connsiteY12" fmla="*/ 1095555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14068 w 7901796"/>
              <a:gd name="connsiteY9" fmla="*/ 517586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8959 w 7901796"/>
              <a:gd name="connsiteY12" fmla="*/ 1095555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14068 w 7901796"/>
              <a:gd name="connsiteY9" fmla="*/ 517586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8852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414068 w 7901796"/>
              <a:gd name="connsiteY9" fmla="*/ 517586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26211 w 7901796"/>
              <a:gd name="connsiteY13" fmla="*/ 810883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26211 w 7901796"/>
              <a:gd name="connsiteY13" fmla="*/ 810883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09290 w 7901796"/>
              <a:gd name="connsiteY25" fmla="*/ 1207698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957532 w 7901796"/>
              <a:gd name="connsiteY24" fmla="*/ 125945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31653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3994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83079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500333 w 7901796"/>
              <a:gd name="connsiteY12" fmla="*/ 1069676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43464 w 7901796"/>
              <a:gd name="connsiteY13" fmla="*/ 836762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69343 w 7901796"/>
              <a:gd name="connsiteY14" fmla="*/ 966159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612475 w 7901796"/>
              <a:gd name="connsiteY15" fmla="*/ 888521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46981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90113 w 7901796"/>
              <a:gd name="connsiteY17" fmla="*/ 992038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50498 w 7901796"/>
              <a:gd name="connsiteY18" fmla="*/ 1199072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85004 w 7901796"/>
              <a:gd name="connsiteY19" fmla="*/ 1086929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10883 w 7901796"/>
              <a:gd name="connsiteY20" fmla="*/ 1147313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62641 w 7901796"/>
              <a:gd name="connsiteY21" fmla="*/ 1009291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905773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22098 w 7901796"/>
              <a:gd name="connsiteY43" fmla="*/ 681487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56271 w 7901796"/>
              <a:gd name="connsiteY36" fmla="*/ 127671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26943 w 7901796"/>
              <a:gd name="connsiteY84" fmla="*/ 134572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44196 w 7901796"/>
              <a:gd name="connsiteY85" fmla="*/ 1259457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23094 w 7901796"/>
              <a:gd name="connsiteY75" fmla="*/ 940280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24687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86068 w 7901796"/>
              <a:gd name="connsiteY98" fmla="*/ 854015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65207 w 7901796"/>
              <a:gd name="connsiteY98" fmla="*/ 850538 h 1639019"/>
              <a:gd name="connsiteX99" fmla="*/ 5037826 w 7901796"/>
              <a:gd name="connsiteY99" fmla="*/ 646981 h 1639019"/>
              <a:gd name="connsiteX100" fmla="*/ 5115464 w 7901796"/>
              <a:gd name="connsiteY100" fmla="*/ 974785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65207 w 7901796"/>
              <a:gd name="connsiteY98" fmla="*/ 850538 h 1639019"/>
              <a:gd name="connsiteX99" fmla="*/ 5037826 w 7901796"/>
              <a:gd name="connsiteY99" fmla="*/ 646981 h 1639019"/>
              <a:gd name="connsiteX100" fmla="*/ 5084172 w 7901796"/>
              <a:gd name="connsiteY100" fmla="*/ 967831 h 1639019"/>
              <a:gd name="connsiteX101" fmla="*/ 5158596 w 7901796"/>
              <a:gd name="connsiteY101" fmla="*/ 767751 h 1639019"/>
              <a:gd name="connsiteX102" fmla="*/ 5210355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65207 w 7901796"/>
              <a:gd name="connsiteY98" fmla="*/ 850538 h 1639019"/>
              <a:gd name="connsiteX99" fmla="*/ 5037826 w 7901796"/>
              <a:gd name="connsiteY99" fmla="*/ 646981 h 1639019"/>
              <a:gd name="connsiteX100" fmla="*/ 5084172 w 7901796"/>
              <a:gd name="connsiteY100" fmla="*/ 967831 h 1639019"/>
              <a:gd name="connsiteX101" fmla="*/ 5158596 w 7901796"/>
              <a:gd name="connsiteY101" fmla="*/ 767751 h 1639019"/>
              <a:gd name="connsiteX102" fmla="*/ 5196447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82883 w 7901796"/>
              <a:gd name="connsiteY105" fmla="*/ 940280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84143 w 7901796"/>
              <a:gd name="connsiteY93" fmla="*/ 396815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65207 w 7901796"/>
              <a:gd name="connsiteY98" fmla="*/ 850538 h 1639019"/>
              <a:gd name="connsiteX99" fmla="*/ 5037826 w 7901796"/>
              <a:gd name="connsiteY99" fmla="*/ 646981 h 1639019"/>
              <a:gd name="connsiteX100" fmla="*/ 5084172 w 7901796"/>
              <a:gd name="connsiteY100" fmla="*/ 967831 h 1639019"/>
              <a:gd name="connsiteX101" fmla="*/ 5158596 w 7901796"/>
              <a:gd name="connsiteY101" fmla="*/ 767751 h 1639019"/>
              <a:gd name="connsiteX102" fmla="*/ 5196447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93313 w 7901796"/>
              <a:gd name="connsiteY105" fmla="*/ 835976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173193 h 1639019"/>
              <a:gd name="connsiteX1" fmla="*/ 77638 w 7901796"/>
              <a:gd name="connsiteY1" fmla="*/ 793630 h 1639019"/>
              <a:gd name="connsiteX2" fmla="*/ 146649 w 7901796"/>
              <a:gd name="connsiteY2" fmla="*/ 940280 h 1639019"/>
              <a:gd name="connsiteX3" fmla="*/ 163902 w 7901796"/>
              <a:gd name="connsiteY3" fmla="*/ 664234 h 1639019"/>
              <a:gd name="connsiteX4" fmla="*/ 207034 w 7901796"/>
              <a:gd name="connsiteY4" fmla="*/ 741872 h 1639019"/>
              <a:gd name="connsiteX5" fmla="*/ 232914 w 7901796"/>
              <a:gd name="connsiteY5" fmla="*/ 543464 h 1639019"/>
              <a:gd name="connsiteX6" fmla="*/ 276044 w 7901796"/>
              <a:gd name="connsiteY6" fmla="*/ 612476 h 1639019"/>
              <a:gd name="connsiteX7" fmla="*/ 327803 w 7901796"/>
              <a:gd name="connsiteY7" fmla="*/ 422695 h 1639019"/>
              <a:gd name="connsiteX8" fmla="*/ 362309 w 7901796"/>
              <a:gd name="connsiteY8" fmla="*/ 595223 h 1639019"/>
              <a:gd name="connsiteX9" fmla="*/ 396815 w 7901796"/>
              <a:gd name="connsiteY9" fmla="*/ 491707 h 1639019"/>
              <a:gd name="connsiteX10" fmla="*/ 417567 w 7901796"/>
              <a:gd name="connsiteY10" fmla="*/ 802257 h 1639019"/>
              <a:gd name="connsiteX11" fmla="*/ 463895 w 7901796"/>
              <a:gd name="connsiteY11" fmla="*/ 664234 h 1639019"/>
              <a:gd name="connsiteX12" fmla="*/ 490742 w 7901796"/>
              <a:gd name="connsiteY12" fmla="*/ 1063282 h 1639019"/>
              <a:gd name="connsiteX13" fmla="*/ 527478 w 7901796"/>
              <a:gd name="connsiteY13" fmla="*/ 827171 h 1639019"/>
              <a:gd name="connsiteX14" fmla="*/ 556555 w 7901796"/>
              <a:gd name="connsiteY14" fmla="*/ 969356 h 1639019"/>
              <a:gd name="connsiteX15" fmla="*/ 593292 w 7901796"/>
              <a:gd name="connsiteY15" fmla="*/ 878929 h 1639019"/>
              <a:gd name="connsiteX16" fmla="*/ 624600 w 7901796"/>
              <a:gd name="connsiteY16" fmla="*/ 1138687 h 1639019"/>
              <a:gd name="connsiteX17" fmla="*/ 670930 w 7901796"/>
              <a:gd name="connsiteY17" fmla="*/ 979249 h 1639019"/>
              <a:gd name="connsiteX18" fmla="*/ 715329 w 7901796"/>
              <a:gd name="connsiteY18" fmla="*/ 1202269 h 1639019"/>
              <a:gd name="connsiteX19" fmla="*/ 753032 w 7901796"/>
              <a:gd name="connsiteY19" fmla="*/ 1067746 h 1639019"/>
              <a:gd name="connsiteX20" fmla="*/ 804488 w 7901796"/>
              <a:gd name="connsiteY20" fmla="*/ 1176088 h 1639019"/>
              <a:gd name="connsiteX21" fmla="*/ 849852 w 7901796"/>
              <a:gd name="connsiteY21" fmla="*/ 1006093 h 1639019"/>
              <a:gd name="connsiteX22" fmla="*/ 883392 w 7901796"/>
              <a:gd name="connsiteY22" fmla="*/ 1328468 h 1639019"/>
              <a:gd name="connsiteX23" fmla="*/ 947639 w 7901796"/>
              <a:gd name="connsiteY23" fmla="*/ 1181819 h 1639019"/>
              <a:gd name="connsiteX24" fmla="*/ 1008687 w 7901796"/>
              <a:gd name="connsiteY24" fmla="*/ 1281837 h 1639019"/>
              <a:gd name="connsiteX25" fmla="*/ 1073234 w 7901796"/>
              <a:gd name="connsiteY25" fmla="*/ 1204501 h 1639019"/>
              <a:gd name="connsiteX26" fmla="*/ 1130060 w 7901796"/>
              <a:gd name="connsiteY26" fmla="*/ 1388853 h 1639019"/>
              <a:gd name="connsiteX27" fmla="*/ 1190445 w 7901796"/>
              <a:gd name="connsiteY27" fmla="*/ 1190446 h 1639019"/>
              <a:gd name="connsiteX28" fmla="*/ 1216324 w 7901796"/>
              <a:gd name="connsiteY28" fmla="*/ 1268083 h 1639019"/>
              <a:gd name="connsiteX29" fmla="*/ 1250830 w 7901796"/>
              <a:gd name="connsiteY29" fmla="*/ 1199072 h 1639019"/>
              <a:gd name="connsiteX30" fmla="*/ 1311215 w 7901796"/>
              <a:gd name="connsiteY30" fmla="*/ 1414732 h 1639019"/>
              <a:gd name="connsiteX31" fmla="*/ 1354347 w 7901796"/>
              <a:gd name="connsiteY31" fmla="*/ 1293963 h 1639019"/>
              <a:gd name="connsiteX32" fmla="*/ 1423358 w 7901796"/>
              <a:gd name="connsiteY32" fmla="*/ 1483744 h 1639019"/>
              <a:gd name="connsiteX33" fmla="*/ 1509622 w 7901796"/>
              <a:gd name="connsiteY33" fmla="*/ 1311215 h 1639019"/>
              <a:gd name="connsiteX34" fmla="*/ 1535502 w 7901796"/>
              <a:gd name="connsiteY34" fmla="*/ 1406106 h 1639019"/>
              <a:gd name="connsiteX35" fmla="*/ 1613139 w 7901796"/>
              <a:gd name="connsiteY35" fmla="*/ 1181819 h 1639019"/>
              <a:gd name="connsiteX36" fmla="*/ 1662666 w 7901796"/>
              <a:gd name="connsiteY36" fmla="*/ 1299090 h 1639019"/>
              <a:gd name="connsiteX37" fmla="*/ 1725283 w 7901796"/>
              <a:gd name="connsiteY37" fmla="*/ 1224951 h 1639019"/>
              <a:gd name="connsiteX38" fmla="*/ 1785668 w 7901796"/>
              <a:gd name="connsiteY38" fmla="*/ 1544129 h 1639019"/>
              <a:gd name="connsiteX39" fmla="*/ 1889185 w 7901796"/>
              <a:gd name="connsiteY39" fmla="*/ 1337095 h 1639019"/>
              <a:gd name="connsiteX40" fmla="*/ 1975449 w 7901796"/>
              <a:gd name="connsiteY40" fmla="*/ 1639019 h 1639019"/>
              <a:gd name="connsiteX41" fmla="*/ 2035834 w 7901796"/>
              <a:gd name="connsiteY41" fmla="*/ 940280 h 1639019"/>
              <a:gd name="connsiteX42" fmla="*/ 2078966 w 7901796"/>
              <a:gd name="connsiteY42" fmla="*/ 1052423 h 1639019"/>
              <a:gd name="connsiteX43" fmla="*/ 2102915 w 7901796"/>
              <a:gd name="connsiteY43" fmla="*/ 675093 h 1639019"/>
              <a:gd name="connsiteX44" fmla="*/ 2147977 w 7901796"/>
              <a:gd name="connsiteY44" fmla="*/ 785004 h 1639019"/>
              <a:gd name="connsiteX45" fmla="*/ 2191109 w 7901796"/>
              <a:gd name="connsiteY45" fmla="*/ 621102 h 1639019"/>
              <a:gd name="connsiteX46" fmla="*/ 2225615 w 7901796"/>
              <a:gd name="connsiteY46" fmla="*/ 974785 h 1639019"/>
              <a:gd name="connsiteX47" fmla="*/ 2260121 w 7901796"/>
              <a:gd name="connsiteY47" fmla="*/ 793630 h 1639019"/>
              <a:gd name="connsiteX48" fmla="*/ 2303253 w 7901796"/>
              <a:gd name="connsiteY48" fmla="*/ 879895 h 1639019"/>
              <a:gd name="connsiteX49" fmla="*/ 2346385 w 7901796"/>
              <a:gd name="connsiteY49" fmla="*/ 664234 h 1639019"/>
              <a:gd name="connsiteX50" fmla="*/ 2372264 w 7901796"/>
              <a:gd name="connsiteY50" fmla="*/ 819510 h 1639019"/>
              <a:gd name="connsiteX51" fmla="*/ 2406770 w 7901796"/>
              <a:gd name="connsiteY51" fmla="*/ 750498 h 1639019"/>
              <a:gd name="connsiteX52" fmla="*/ 2458528 w 7901796"/>
              <a:gd name="connsiteY52" fmla="*/ 1061049 h 1639019"/>
              <a:gd name="connsiteX53" fmla="*/ 2518913 w 7901796"/>
              <a:gd name="connsiteY53" fmla="*/ 336430 h 1639019"/>
              <a:gd name="connsiteX54" fmla="*/ 2562045 w 7901796"/>
              <a:gd name="connsiteY54" fmla="*/ 526211 h 1639019"/>
              <a:gd name="connsiteX55" fmla="*/ 2596551 w 7901796"/>
              <a:gd name="connsiteY55" fmla="*/ 155276 h 1639019"/>
              <a:gd name="connsiteX56" fmla="*/ 2631056 w 7901796"/>
              <a:gd name="connsiteY56" fmla="*/ 370936 h 1639019"/>
              <a:gd name="connsiteX57" fmla="*/ 2691441 w 7901796"/>
              <a:gd name="connsiteY57" fmla="*/ 69012 h 1639019"/>
              <a:gd name="connsiteX58" fmla="*/ 2734573 w 7901796"/>
              <a:gd name="connsiteY58" fmla="*/ 241540 h 1639019"/>
              <a:gd name="connsiteX59" fmla="*/ 2751826 w 7901796"/>
              <a:gd name="connsiteY59" fmla="*/ 8627 h 1639019"/>
              <a:gd name="connsiteX60" fmla="*/ 2812211 w 7901796"/>
              <a:gd name="connsiteY60" fmla="*/ 301925 h 1639019"/>
              <a:gd name="connsiteX61" fmla="*/ 2863970 w 7901796"/>
              <a:gd name="connsiteY61" fmla="*/ 43132 h 1639019"/>
              <a:gd name="connsiteX62" fmla="*/ 2958860 w 7901796"/>
              <a:gd name="connsiteY62" fmla="*/ 431321 h 1639019"/>
              <a:gd name="connsiteX63" fmla="*/ 3010619 w 7901796"/>
              <a:gd name="connsiteY63" fmla="*/ 293298 h 1639019"/>
              <a:gd name="connsiteX64" fmla="*/ 3071004 w 7901796"/>
              <a:gd name="connsiteY64" fmla="*/ 595223 h 1639019"/>
              <a:gd name="connsiteX65" fmla="*/ 3105509 w 7901796"/>
              <a:gd name="connsiteY65" fmla="*/ 465827 h 1639019"/>
              <a:gd name="connsiteX66" fmla="*/ 3140015 w 7901796"/>
              <a:gd name="connsiteY66" fmla="*/ 543464 h 1639019"/>
              <a:gd name="connsiteX67" fmla="*/ 3200400 w 7901796"/>
              <a:gd name="connsiteY67" fmla="*/ 370936 h 1639019"/>
              <a:gd name="connsiteX68" fmla="*/ 3252158 w 7901796"/>
              <a:gd name="connsiteY68" fmla="*/ 785004 h 1639019"/>
              <a:gd name="connsiteX69" fmla="*/ 3286664 w 7901796"/>
              <a:gd name="connsiteY69" fmla="*/ 664234 h 1639019"/>
              <a:gd name="connsiteX70" fmla="*/ 3312543 w 7901796"/>
              <a:gd name="connsiteY70" fmla="*/ 923027 h 1639019"/>
              <a:gd name="connsiteX71" fmla="*/ 3381555 w 7901796"/>
              <a:gd name="connsiteY71" fmla="*/ 707366 h 1639019"/>
              <a:gd name="connsiteX72" fmla="*/ 3449025 w 7901796"/>
              <a:gd name="connsiteY72" fmla="*/ 871268 h 1639019"/>
              <a:gd name="connsiteX73" fmla="*/ 3510951 w 7901796"/>
              <a:gd name="connsiteY73" fmla="*/ 707366 h 1639019"/>
              <a:gd name="connsiteX74" fmla="*/ 3588588 w 7901796"/>
              <a:gd name="connsiteY74" fmla="*/ 1130061 h 1639019"/>
              <a:gd name="connsiteX75" fmla="*/ 3640478 w 7901796"/>
              <a:gd name="connsiteY75" fmla="*/ 947233 h 1639019"/>
              <a:gd name="connsiteX76" fmla="*/ 3692105 w 7901796"/>
              <a:gd name="connsiteY76" fmla="*/ 1259457 h 1639019"/>
              <a:gd name="connsiteX77" fmla="*/ 3735238 w 7901796"/>
              <a:gd name="connsiteY77" fmla="*/ 1035170 h 1639019"/>
              <a:gd name="connsiteX78" fmla="*/ 3804249 w 7901796"/>
              <a:gd name="connsiteY78" fmla="*/ 1371600 h 1639019"/>
              <a:gd name="connsiteX79" fmla="*/ 3873260 w 7901796"/>
              <a:gd name="connsiteY79" fmla="*/ 1009291 h 1639019"/>
              <a:gd name="connsiteX80" fmla="*/ 3907766 w 7901796"/>
              <a:gd name="connsiteY80" fmla="*/ 1164566 h 1639019"/>
              <a:gd name="connsiteX81" fmla="*/ 3942271 w 7901796"/>
              <a:gd name="connsiteY81" fmla="*/ 1017917 h 1639019"/>
              <a:gd name="connsiteX82" fmla="*/ 4028536 w 7901796"/>
              <a:gd name="connsiteY82" fmla="*/ 1337095 h 1639019"/>
              <a:gd name="connsiteX83" fmla="*/ 4166558 w 7901796"/>
              <a:gd name="connsiteY83" fmla="*/ 1121434 h 1639019"/>
              <a:gd name="connsiteX84" fmla="*/ 4202606 w 7901796"/>
              <a:gd name="connsiteY84" fmla="*/ 1356151 h 1639019"/>
              <a:gd name="connsiteX85" fmla="*/ 4251150 w 7901796"/>
              <a:gd name="connsiteY85" fmla="*/ 1231642 h 1639019"/>
              <a:gd name="connsiteX86" fmla="*/ 4287328 w 7901796"/>
              <a:gd name="connsiteY86" fmla="*/ 1500996 h 1639019"/>
              <a:gd name="connsiteX87" fmla="*/ 4390845 w 7901796"/>
              <a:gd name="connsiteY87" fmla="*/ 854015 h 1639019"/>
              <a:gd name="connsiteX88" fmla="*/ 4459856 w 7901796"/>
              <a:gd name="connsiteY88" fmla="*/ 966159 h 1639019"/>
              <a:gd name="connsiteX89" fmla="*/ 4502988 w 7901796"/>
              <a:gd name="connsiteY89" fmla="*/ 715993 h 1639019"/>
              <a:gd name="connsiteX90" fmla="*/ 4546121 w 7901796"/>
              <a:gd name="connsiteY90" fmla="*/ 810883 h 1639019"/>
              <a:gd name="connsiteX91" fmla="*/ 4589253 w 7901796"/>
              <a:gd name="connsiteY91" fmla="*/ 526212 h 1639019"/>
              <a:gd name="connsiteX92" fmla="*/ 4658264 w 7901796"/>
              <a:gd name="connsiteY92" fmla="*/ 621102 h 1639019"/>
              <a:gd name="connsiteX93" fmla="*/ 4694574 w 7901796"/>
              <a:gd name="connsiteY93" fmla="*/ 375954 h 1639019"/>
              <a:gd name="connsiteX94" fmla="*/ 4753154 w 7901796"/>
              <a:gd name="connsiteY94" fmla="*/ 595222 h 1639019"/>
              <a:gd name="connsiteX95" fmla="*/ 4796287 w 7901796"/>
              <a:gd name="connsiteY95" fmla="*/ 448574 h 1639019"/>
              <a:gd name="connsiteX96" fmla="*/ 4865298 w 7901796"/>
              <a:gd name="connsiteY96" fmla="*/ 733246 h 1639019"/>
              <a:gd name="connsiteX97" fmla="*/ 4908430 w 7901796"/>
              <a:gd name="connsiteY97" fmla="*/ 560717 h 1639019"/>
              <a:gd name="connsiteX98" fmla="*/ 4965207 w 7901796"/>
              <a:gd name="connsiteY98" fmla="*/ 850538 h 1639019"/>
              <a:gd name="connsiteX99" fmla="*/ 5037826 w 7901796"/>
              <a:gd name="connsiteY99" fmla="*/ 646981 h 1639019"/>
              <a:gd name="connsiteX100" fmla="*/ 5084172 w 7901796"/>
              <a:gd name="connsiteY100" fmla="*/ 967831 h 1639019"/>
              <a:gd name="connsiteX101" fmla="*/ 5158596 w 7901796"/>
              <a:gd name="connsiteY101" fmla="*/ 767751 h 1639019"/>
              <a:gd name="connsiteX102" fmla="*/ 5196447 w 7901796"/>
              <a:gd name="connsiteY102" fmla="*/ 1069676 h 1639019"/>
              <a:gd name="connsiteX103" fmla="*/ 5262113 w 7901796"/>
              <a:gd name="connsiteY103" fmla="*/ 888521 h 1639019"/>
              <a:gd name="connsiteX104" fmla="*/ 5339751 w 7901796"/>
              <a:gd name="connsiteY104" fmla="*/ 1173193 h 1639019"/>
              <a:gd name="connsiteX105" fmla="*/ 5393313 w 7901796"/>
              <a:gd name="connsiteY105" fmla="*/ 835976 h 1639019"/>
              <a:gd name="connsiteX106" fmla="*/ 5434641 w 7901796"/>
              <a:gd name="connsiteY106" fmla="*/ 1043796 h 1639019"/>
              <a:gd name="connsiteX107" fmla="*/ 5503653 w 7901796"/>
              <a:gd name="connsiteY107" fmla="*/ 931653 h 1639019"/>
              <a:gd name="connsiteX108" fmla="*/ 5615796 w 7901796"/>
              <a:gd name="connsiteY108" fmla="*/ 1276710 h 1639019"/>
              <a:gd name="connsiteX109" fmla="*/ 5693434 w 7901796"/>
              <a:gd name="connsiteY109" fmla="*/ 1017917 h 1639019"/>
              <a:gd name="connsiteX110" fmla="*/ 5736566 w 7901796"/>
              <a:gd name="connsiteY110" fmla="*/ 1104181 h 1639019"/>
              <a:gd name="connsiteX111" fmla="*/ 5848709 w 7901796"/>
              <a:gd name="connsiteY111" fmla="*/ 543464 h 1639019"/>
              <a:gd name="connsiteX112" fmla="*/ 5926347 w 7901796"/>
              <a:gd name="connsiteY112" fmla="*/ 681487 h 1639019"/>
              <a:gd name="connsiteX113" fmla="*/ 5986732 w 7901796"/>
              <a:gd name="connsiteY113" fmla="*/ 336430 h 1639019"/>
              <a:gd name="connsiteX114" fmla="*/ 6047117 w 7901796"/>
              <a:gd name="connsiteY114" fmla="*/ 560717 h 1639019"/>
              <a:gd name="connsiteX115" fmla="*/ 6081622 w 7901796"/>
              <a:gd name="connsiteY115" fmla="*/ 483080 h 1639019"/>
              <a:gd name="connsiteX116" fmla="*/ 6159260 w 7901796"/>
              <a:gd name="connsiteY116" fmla="*/ 862642 h 1639019"/>
              <a:gd name="connsiteX117" fmla="*/ 6245524 w 7901796"/>
              <a:gd name="connsiteY117" fmla="*/ 241540 h 1639019"/>
              <a:gd name="connsiteX118" fmla="*/ 6305909 w 7901796"/>
              <a:gd name="connsiteY118" fmla="*/ 353683 h 1639019"/>
              <a:gd name="connsiteX119" fmla="*/ 6366294 w 7901796"/>
              <a:gd name="connsiteY119" fmla="*/ 86264 h 1639019"/>
              <a:gd name="connsiteX120" fmla="*/ 6435305 w 7901796"/>
              <a:gd name="connsiteY120" fmla="*/ 276046 h 1639019"/>
              <a:gd name="connsiteX121" fmla="*/ 6521570 w 7901796"/>
              <a:gd name="connsiteY121" fmla="*/ 0 h 1639019"/>
              <a:gd name="connsiteX122" fmla="*/ 6607834 w 7901796"/>
              <a:gd name="connsiteY122" fmla="*/ 319178 h 1639019"/>
              <a:gd name="connsiteX123" fmla="*/ 6642339 w 7901796"/>
              <a:gd name="connsiteY123" fmla="*/ 189781 h 1639019"/>
              <a:gd name="connsiteX124" fmla="*/ 6737230 w 7901796"/>
              <a:gd name="connsiteY124" fmla="*/ 526212 h 1639019"/>
              <a:gd name="connsiteX125" fmla="*/ 6797615 w 7901796"/>
              <a:gd name="connsiteY125" fmla="*/ 396815 h 1639019"/>
              <a:gd name="connsiteX126" fmla="*/ 6892505 w 7901796"/>
              <a:gd name="connsiteY126" fmla="*/ 793630 h 1639019"/>
              <a:gd name="connsiteX127" fmla="*/ 6944264 w 7901796"/>
              <a:gd name="connsiteY127" fmla="*/ 629729 h 1639019"/>
              <a:gd name="connsiteX128" fmla="*/ 7090913 w 7901796"/>
              <a:gd name="connsiteY128" fmla="*/ 1009291 h 1639019"/>
              <a:gd name="connsiteX129" fmla="*/ 7168551 w 7901796"/>
              <a:gd name="connsiteY129" fmla="*/ 724619 h 1639019"/>
              <a:gd name="connsiteX130" fmla="*/ 7289321 w 7901796"/>
              <a:gd name="connsiteY130" fmla="*/ 1155940 h 1639019"/>
              <a:gd name="connsiteX131" fmla="*/ 7358332 w 7901796"/>
              <a:gd name="connsiteY131" fmla="*/ 931653 h 1639019"/>
              <a:gd name="connsiteX132" fmla="*/ 7418717 w 7901796"/>
              <a:gd name="connsiteY132" fmla="*/ 1052423 h 1639019"/>
              <a:gd name="connsiteX133" fmla="*/ 7470475 w 7901796"/>
              <a:gd name="connsiteY133" fmla="*/ 931653 h 1639019"/>
              <a:gd name="connsiteX134" fmla="*/ 7556739 w 7901796"/>
              <a:gd name="connsiteY134" fmla="*/ 1224951 h 1639019"/>
              <a:gd name="connsiteX135" fmla="*/ 7634377 w 7901796"/>
              <a:gd name="connsiteY135" fmla="*/ 992038 h 1639019"/>
              <a:gd name="connsiteX136" fmla="*/ 7737894 w 7901796"/>
              <a:gd name="connsiteY136" fmla="*/ 1233578 h 1639019"/>
              <a:gd name="connsiteX137" fmla="*/ 7824158 w 7901796"/>
              <a:gd name="connsiteY137" fmla="*/ 1000664 h 1639019"/>
              <a:gd name="connsiteX138" fmla="*/ 7901796 w 7901796"/>
              <a:gd name="connsiteY138" fmla="*/ 1181819 h 163901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797615 w 7901796"/>
              <a:gd name="connsiteY125" fmla="*/ 440855 h 1683059"/>
              <a:gd name="connsiteX126" fmla="*/ 6892505 w 7901796"/>
              <a:gd name="connsiteY126" fmla="*/ 837670 h 1683059"/>
              <a:gd name="connsiteX127" fmla="*/ 7019127 w 7901796"/>
              <a:gd name="connsiteY127" fmla="*/ 0 h 1683059"/>
              <a:gd name="connsiteX128" fmla="*/ 7090913 w 7901796"/>
              <a:gd name="connsiteY128" fmla="*/ 1053331 h 1683059"/>
              <a:gd name="connsiteX129" fmla="*/ 7168551 w 7901796"/>
              <a:gd name="connsiteY129" fmla="*/ 768659 h 1683059"/>
              <a:gd name="connsiteX130" fmla="*/ 7289321 w 7901796"/>
              <a:gd name="connsiteY130" fmla="*/ 1199980 h 1683059"/>
              <a:gd name="connsiteX131" fmla="*/ 7358332 w 7901796"/>
              <a:gd name="connsiteY131" fmla="*/ 975693 h 1683059"/>
              <a:gd name="connsiteX132" fmla="*/ 7418717 w 7901796"/>
              <a:gd name="connsiteY132" fmla="*/ 1096463 h 1683059"/>
              <a:gd name="connsiteX133" fmla="*/ 7470475 w 7901796"/>
              <a:gd name="connsiteY133" fmla="*/ 975693 h 1683059"/>
              <a:gd name="connsiteX134" fmla="*/ 7556739 w 7901796"/>
              <a:gd name="connsiteY134" fmla="*/ 1268991 h 1683059"/>
              <a:gd name="connsiteX135" fmla="*/ 7634377 w 7901796"/>
              <a:gd name="connsiteY135" fmla="*/ 1036078 h 1683059"/>
              <a:gd name="connsiteX136" fmla="*/ 7737894 w 7901796"/>
              <a:gd name="connsiteY136" fmla="*/ 1277618 h 1683059"/>
              <a:gd name="connsiteX137" fmla="*/ 7824158 w 7901796"/>
              <a:gd name="connsiteY137" fmla="*/ 1044704 h 1683059"/>
              <a:gd name="connsiteX138" fmla="*/ 7901796 w 7901796"/>
              <a:gd name="connsiteY138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797615 w 7901796"/>
              <a:gd name="connsiteY125" fmla="*/ 440855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1053331 h 1683059"/>
              <a:gd name="connsiteX129" fmla="*/ 7168551 w 7901796"/>
              <a:gd name="connsiteY129" fmla="*/ 768659 h 1683059"/>
              <a:gd name="connsiteX130" fmla="*/ 7289321 w 7901796"/>
              <a:gd name="connsiteY130" fmla="*/ 1199980 h 1683059"/>
              <a:gd name="connsiteX131" fmla="*/ 7358332 w 7901796"/>
              <a:gd name="connsiteY131" fmla="*/ 975693 h 1683059"/>
              <a:gd name="connsiteX132" fmla="*/ 7418717 w 7901796"/>
              <a:gd name="connsiteY132" fmla="*/ 1096463 h 1683059"/>
              <a:gd name="connsiteX133" fmla="*/ 7470475 w 7901796"/>
              <a:gd name="connsiteY133" fmla="*/ 975693 h 1683059"/>
              <a:gd name="connsiteX134" fmla="*/ 7556739 w 7901796"/>
              <a:gd name="connsiteY134" fmla="*/ 1268991 h 1683059"/>
              <a:gd name="connsiteX135" fmla="*/ 7634377 w 7901796"/>
              <a:gd name="connsiteY135" fmla="*/ 1036078 h 1683059"/>
              <a:gd name="connsiteX136" fmla="*/ 7737894 w 7901796"/>
              <a:gd name="connsiteY136" fmla="*/ 1277618 h 1683059"/>
              <a:gd name="connsiteX137" fmla="*/ 7824158 w 7901796"/>
              <a:gd name="connsiteY137" fmla="*/ 1044704 h 1683059"/>
              <a:gd name="connsiteX138" fmla="*/ 7901796 w 7901796"/>
              <a:gd name="connsiteY138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1053331 h 1683059"/>
              <a:gd name="connsiteX129" fmla="*/ 7168551 w 7901796"/>
              <a:gd name="connsiteY129" fmla="*/ 768659 h 1683059"/>
              <a:gd name="connsiteX130" fmla="*/ 7289321 w 7901796"/>
              <a:gd name="connsiteY130" fmla="*/ 1199980 h 1683059"/>
              <a:gd name="connsiteX131" fmla="*/ 7358332 w 7901796"/>
              <a:gd name="connsiteY131" fmla="*/ 975693 h 1683059"/>
              <a:gd name="connsiteX132" fmla="*/ 7418717 w 7901796"/>
              <a:gd name="connsiteY132" fmla="*/ 1096463 h 1683059"/>
              <a:gd name="connsiteX133" fmla="*/ 7470475 w 7901796"/>
              <a:gd name="connsiteY133" fmla="*/ 975693 h 1683059"/>
              <a:gd name="connsiteX134" fmla="*/ 7556739 w 7901796"/>
              <a:gd name="connsiteY134" fmla="*/ 1268991 h 1683059"/>
              <a:gd name="connsiteX135" fmla="*/ 7634377 w 7901796"/>
              <a:gd name="connsiteY135" fmla="*/ 1036078 h 1683059"/>
              <a:gd name="connsiteX136" fmla="*/ 7737894 w 7901796"/>
              <a:gd name="connsiteY136" fmla="*/ 1277618 h 1683059"/>
              <a:gd name="connsiteX137" fmla="*/ 7824158 w 7901796"/>
              <a:gd name="connsiteY137" fmla="*/ 1044704 h 1683059"/>
              <a:gd name="connsiteX138" fmla="*/ 7901796 w 7901796"/>
              <a:gd name="connsiteY138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1053331 h 1683059"/>
              <a:gd name="connsiteX129" fmla="*/ 7093586 w 7901796"/>
              <a:gd name="connsiteY129" fmla="*/ 501105 h 1683059"/>
              <a:gd name="connsiteX130" fmla="*/ 7168551 w 7901796"/>
              <a:gd name="connsiteY130" fmla="*/ 768659 h 1683059"/>
              <a:gd name="connsiteX131" fmla="*/ 7289321 w 7901796"/>
              <a:gd name="connsiteY131" fmla="*/ 1199980 h 1683059"/>
              <a:gd name="connsiteX132" fmla="*/ 7358332 w 7901796"/>
              <a:gd name="connsiteY132" fmla="*/ 975693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1053331 h 1683059"/>
              <a:gd name="connsiteX129" fmla="*/ 7157755 w 7901796"/>
              <a:gd name="connsiteY129" fmla="*/ 394157 h 1683059"/>
              <a:gd name="connsiteX130" fmla="*/ 7168551 w 7901796"/>
              <a:gd name="connsiteY130" fmla="*/ 768659 h 1683059"/>
              <a:gd name="connsiteX131" fmla="*/ 7289321 w 7901796"/>
              <a:gd name="connsiteY131" fmla="*/ 1199980 h 1683059"/>
              <a:gd name="connsiteX132" fmla="*/ 7358332 w 7901796"/>
              <a:gd name="connsiteY132" fmla="*/ 975693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68551 w 7901796"/>
              <a:gd name="connsiteY130" fmla="*/ 768659 h 1683059"/>
              <a:gd name="connsiteX131" fmla="*/ 7289321 w 7901796"/>
              <a:gd name="connsiteY131" fmla="*/ 1199980 h 1683059"/>
              <a:gd name="connsiteX132" fmla="*/ 7358332 w 7901796"/>
              <a:gd name="connsiteY132" fmla="*/ 975693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89321 w 7901796"/>
              <a:gd name="connsiteY131" fmla="*/ 1199980 h 1683059"/>
              <a:gd name="connsiteX132" fmla="*/ 7358332 w 7901796"/>
              <a:gd name="connsiteY132" fmla="*/ 975693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73279 w 7901796"/>
              <a:gd name="connsiteY131" fmla="*/ 526212 h 1683059"/>
              <a:gd name="connsiteX132" fmla="*/ 7358332 w 7901796"/>
              <a:gd name="connsiteY132" fmla="*/ 975693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73279 w 7901796"/>
              <a:gd name="connsiteY131" fmla="*/ 526212 h 1683059"/>
              <a:gd name="connsiteX132" fmla="*/ 7331596 w 7901796"/>
              <a:gd name="connsiteY132" fmla="*/ 745756 h 1683059"/>
              <a:gd name="connsiteX133" fmla="*/ 7418717 w 7901796"/>
              <a:gd name="connsiteY133" fmla="*/ 1096463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73279 w 7901796"/>
              <a:gd name="connsiteY131" fmla="*/ 526212 h 1683059"/>
              <a:gd name="connsiteX132" fmla="*/ 7331596 w 7901796"/>
              <a:gd name="connsiteY132" fmla="*/ 745756 h 1683059"/>
              <a:gd name="connsiteX133" fmla="*/ 7402674 w 7901796"/>
              <a:gd name="connsiteY133" fmla="*/ 631242 h 1683059"/>
              <a:gd name="connsiteX134" fmla="*/ 7470475 w 7901796"/>
              <a:gd name="connsiteY134" fmla="*/ 975693 h 1683059"/>
              <a:gd name="connsiteX135" fmla="*/ 7556739 w 7901796"/>
              <a:gd name="connsiteY135" fmla="*/ 1268991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73279 w 7901796"/>
              <a:gd name="connsiteY131" fmla="*/ 526212 h 1683059"/>
              <a:gd name="connsiteX132" fmla="*/ 7331596 w 7901796"/>
              <a:gd name="connsiteY132" fmla="*/ 745756 h 1683059"/>
              <a:gd name="connsiteX133" fmla="*/ 7402674 w 7901796"/>
              <a:gd name="connsiteY133" fmla="*/ 631242 h 1683059"/>
              <a:gd name="connsiteX134" fmla="*/ 7470475 w 7901796"/>
              <a:gd name="connsiteY134" fmla="*/ 975693 h 1683059"/>
              <a:gd name="connsiteX135" fmla="*/ 7556739 w 7901796"/>
              <a:gd name="connsiteY135" fmla="*/ 841202 h 1683059"/>
              <a:gd name="connsiteX136" fmla="*/ 7634377 w 7901796"/>
              <a:gd name="connsiteY136" fmla="*/ 1036078 h 1683059"/>
              <a:gd name="connsiteX137" fmla="*/ 7737894 w 7901796"/>
              <a:gd name="connsiteY137" fmla="*/ 1277618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901796"/>
              <a:gd name="connsiteY0" fmla="*/ 1217233 h 1683059"/>
              <a:gd name="connsiteX1" fmla="*/ 77638 w 7901796"/>
              <a:gd name="connsiteY1" fmla="*/ 837670 h 1683059"/>
              <a:gd name="connsiteX2" fmla="*/ 146649 w 7901796"/>
              <a:gd name="connsiteY2" fmla="*/ 984320 h 1683059"/>
              <a:gd name="connsiteX3" fmla="*/ 163902 w 7901796"/>
              <a:gd name="connsiteY3" fmla="*/ 708274 h 1683059"/>
              <a:gd name="connsiteX4" fmla="*/ 207034 w 7901796"/>
              <a:gd name="connsiteY4" fmla="*/ 785912 h 1683059"/>
              <a:gd name="connsiteX5" fmla="*/ 232914 w 7901796"/>
              <a:gd name="connsiteY5" fmla="*/ 587504 h 1683059"/>
              <a:gd name="connsiteX6" fmla="*/ 276044 w 7901796"/>
              <a:gd name="connsiteY6" fmla="*/ 656516 h 1683059"/>
              <a:gd name="connsiteX7" fmla="*/ 327803 w 7901796"/>
              <a:gd name="connsiteY7" fmla="*/ 466735 h 1683059"/>
              <a:gd name="connsiteX8" fmla="*/ 362309 w 7901796"/>
              <a:gd name="connsiteY8" fmla="*/ 639263 h 1683059"/>
              <a:gd name="connsiteX9" fmla="*/ 396815 w 7901796"/>
              <a:gd name="connsiteY9" fmla="*/ 535747 h 1683059"/>
              <a:gd name="connsiteX10" fmla="*/ 417567 w 7901796"/>
              <a:gd name="connsiteY10" fmla="*/ 846297 h 1683059"/>
              <a:gd name="connsiteX11" fmla="*/ 463895 w 7901796"/>
              <a:gd name="connsiteY11" fmla="*/ 708274 h 1683059"/>
              <a:gd name="connsiteX12" fmla="*/ 490742 w 7901796"/>
              <a:gd name="connsiteY12" fmla="*/ 1107322 h 1683059"/>
              <a:gd name="connsiteX13" fmla="*/ 527478 w 7901796"/>
              <a:gd name="connsiteY13" fmla="*/ 871211 h 1683059"/>
              <a:gd name="connsiteX14" fmla="*/ 556555 w 7901796"/>
              <a:gd name="connsiteY14" fmla="*/ 1013396 h 1683059"/>
              <a:gd name="connsiteX15" fmla="*/ 593292 w 7901796"/>
              <a:gd name="connsiteY15" fmla="*/ 922969 h 1683059"/>
              <a:gd name="connsiteX16" fmla="*/ 624600 w 7901796"/>
              <a:gd name="connsiteY16" fmla="*/ 1182727 h 1683059"/>
              <a:gd name="connsiteX17" fmla="*/ 670930 w 7901796"/>
              <a:gd name="connsiteY17" fmla="*/ 1023289 h 1683059"/>
              <a:gd name="connsiteX18" fmla="*/ 715329 w 7901796"/>
              <a:gd name="connsiteY18" fmla="*/ 1246309 h 1683059"/>
              <a:gd name="connsiteX19" fmla="*/ 753032 w 7901796"/>
              <a:gd name="connsiteY19" fmla="*/ 1111786 h 1683059"/>
              <a:gd name="connsiteX20" fmla="*/ 804488 w 7901796"/>
              <a:gd name="connsiteY20" fmla="*/ 1220128 h 1683059"/>
              <a:gd name="connsiteX21" fmla="*/ 849852 w 7901796"/>
              <a:gd name="connsiteY21" fmla="*/ 1050133 h 1683059"/>
              <a:gd name="connsiteX22" fmla="*/ 883392 w 7901796"/>
              <a:gd name="connsiteY22" fmla="*/ 1372508 h 1683059"/>
              <a:gd name="connsiteX23" fmla="*/ 947639 w 7901796"/>
              <a:gd name="connsiteY23" fmla="*/ 1225859 h 1683059"/>
              <a:gd name="connsiteX24" fmla="*/ 1008687 w 7901796"/>
              <a:gd name="connsiteY24" fmla="*/ 1325877 h 1683059"/>
              <a:gd name="connsiteX25" fmla="*/ 1073234 w 7901796"/>
              <a:gd name="connsiteY25" fmla="*/ 1248541 h 1683059"/>
              <a:gd name="connsiteX26" fmla="*/ 1130060 w 7901796"/>
              <a:gd name="connsiteY26" fmla="*/ 1432893 h 1683059"/>
              <a:gd name="connsiteX27" fmla="*/ 1190445 w 7901796"/>
              <a:gd name="connsiteY27" fmla="*/ 1234486 h 1683059"/>
              <a:gd name="connsiteX28" fmla="*/ 1216324 w 7901796"/>
              <a:gd name="connsiteY28" fmla="*/ 1312123 h 1683059"/>
              <a:gd name="connsiteX29" fmla="*/ 1250830 w 7901796"/>
              <a:gd name="connsiteY29" fmla="*/ 1243112 h 1683059"/>
              <a:gd name="connsiteX30" fmla="*/ 1311215 w 7901796"/>
              <a:gd name="connsiteY30" fmla="*/ 1458772 h 1683059"/>
              <a:gd name="connsiteX31" fmla="*/ 1354347 w 7901796"/>
              <a:gd name="connsiteY31" fmla="*/ 1338003 h 1683059"/>
              <a:gd name="connsiteX32" fmla="*/ 1423358 w 7901796"/>
              <a:gd name="connsiteY32" fmla="*/ 1527784 h 1683059"/>
              <a:gd name="connsiteX33" fmla="*/ 1509622 w 7901796"/>
              <a:gd name="connsiteY33" fmla="*/ 1355255 h 1683059"/>
              <a:gd name="connsiteX34" fmla="*/ 1535502 w 7901796"/>
              <a:gd name="connsiteY34" fmla="*/ 1450146 h 1683059"/>
              <a:gd name="connsiteX35" fmla="*/ 1613139 w 7901796"/>
              <a:gd name="connsiteY35" fmla="*/ 1225859 h 1683059"/>
              <a:gd name="connsiteX36" fmla="*/ 1662666 w 7901796"/>
              <a:gd name="connsiteY36" fmla="*/ 1343130 h 1683059"/>
              <a:gd name="connsiteX37" fmla="*/ 1725283 w 7901796"/>
              <a:gd name="connsiteY37" fmla="*/ 1268991 h 1683059"/>
              <a:gd name="connsiteX38" fmla="*/ 1785668 w 7901796"/>
              <a:gd name="connsiteY38" fmla="*/ 1588169 h 1683059"/>
              <a:gd name="connsiteX39" fmla="*/ 1889185 w 7901796"/>
              <a:gd name="connsiteY39" fmla="*/ 1381135 h 1683059"/>
              <a:gd name="connsiteX40" fmla="*/ 1975449 w 7901796"/>
              <a:gd name="connsiteY40" fmla="*/ 1683059 h 1683059"/>
              <a:gd name="connsiteX41" fmla="*/ 2035834 w 7901796"/>
              <a:gd name="connsiteY41" fmla="*/ 984320 h 1683059"/>
              <a:gd name="connsiteX42" fmla="*/ 2078966 w 7901796"/>
              <a:gd name="connsiteY42" fmla="*/ 1096463 h 1683059"/>
              <a:gd name="connsiteX43" fmla="*/ 2102915 w 7901796"/>
              <a:gd name="connsiteY43" fmla="*/ 719133 h 1683059"/>
              <a:gd name="connsiteX44" fmla="*/ 2147977 w 7901796"/>
              <a:gd name="connsiteY44" fmla="*/ 829044 h 1683059"/>
              <a:gd name="connsiteX45" fmla="*/ 2191109 w 7901796"/>
              <a:gd name="connsiteY45" fmla="*/ 665142 h 1683059"/>
              <a:gd name="connsiteX46" fmla="*/ 2225615 w 7901796"/>
              <a:gd name="connsiteY46" fmla="*/ 1018825 h 1683059"/>
              <a:gd name="connsiteX47" fmla="*/ 2260121 w 7901796"/>
              <a:gd name="connsiteY47" fmla="*/ 837670 h 1683059"/>
              <a:gd name="connsiteX48" fmla="*/ 2303253 w 7901796"/>
              <a:gd name="connsiteY48" fmla="*/ 923935 h 1683059"/>
              <a:gd name="connsiteX49" fmla="*/ 2346385 w 7901796"/>
              <a:gd name="connsiteY49" fmla="*/ 708274 h 1683059"/>
              <a:gd name="connsiteX50" fmla="*/ 2372264 w 7901796"/>
              <a:gd name="connsiteY50" fmla="*/ 863550 h 1683059"/>
              <a:gd name="connsiteX51" fmla="*/ 2406770 w 7901796"/>
              <a:gd name="connsiteY51" fmla="*/ 794538 h 1683059"/>
              <a:gd name="connsiteX52" fmla="*/ 2458528 w 7901796"/>
              <a:gd name="connsiteY52" fmla="*/ 1105089 h 1683059"/>
              <a:gd name="connsiteX53" fmla="*/ 2518913 w 7901796"/>
              <a:gd name="connsiteY53" fmla="*/ 380470 h 1683059"/>
              <a:gd name="connsiteX54" fmla="*/ 2562045 w 7901796"/>
              <a:gd name="connsiteY54" fmla="*/ 570251 h 1683059"/>
              <a:gd name="connsiteX55" fmla="*/ 2596551 w 7901796"/>
              <a:gd name="connsiteY55" fmla="*/ 199316 h 1683059"/>
              <a:gd name="connsiteX56" fmla="*/ 2631056 w 7901796"/>
              <a:gd name="connsiteY56" fmla="*/ 414976 h 1683059"/>
              <a:gd name="connsiteX57" fmla="*/ 2691441 w 7901796"/>
              <a:gd name="connsiteY57" fmla="*/ 113052 h 1683059"/>
              <a:gd name="connsiteX58" fmla="*/ 2734573 w 7901796"/>
              <a:gd name="connsiteY58" fmla="*/ 285580 h 1683059"/>
              <a:gd name="connsiteX59" fmla="*/ 2751826 w 7901796"/>
              <a:gd name="connsiteY59" fmla="*/ 52667 h 1683059"/>
              <a:gd name="connsiteX60" fmla="*/ 2812211 w 7901796"/>
              <a:gd name="connsiteY60" fmla="*/ 345965 h 1683059"/>
              <a:gd name="connsiteX61" fmla="*/ 2863970 w 7901796"/>
              <a:gd name="connsiteY61" fmla="*/ 87172 h 1683059"/>
              <a:gd name="connsiteX62" fmla="*/ 2958860 w 7901796"/>
              <a:gd name="connsiteY62" fmla="*/ 475361 h 1683059"/>
              <a:gd name="connsiteX63" fmla="*/ 3010619 w 7901796"/>
              <a:gd name="connsiteY63" fmla="*/ 337338 h 1683059"/>
              <a:gd name="connsiteX64" fmla="*/ 3071004 w 7901796"/>
              <a:gd name="connsiteY64" fmla="*/ 639263 h 1683059"/>
              <a:gd name="connsiteX65" fmla="*/ 3105509 w 7901796"/>
              <a:gd name="connsiteY65" fmla="*/ 509867 h 1683059"/>
              <a:gd name="connsiteX66" fmla="*/ 3140015 w 7901796"/>
              <a:gd name="connsiteY66" fmla="*/ 587504 h 1683059"/>
              <a:gd name="connsiteX67" fmla="*/ 3200400 w 7901796"/>
              <a:gd name="connsiteY67" fmla="*/ 414976 h 1683059"/>
              <a:gd name="connsiteX68" fmla="*/ 3252158 w 7901796"/>
              <a:gd name="connsiteY68" fmla="*/ 829044 h 1683059"/>
              <a:gd name="connsiteX69" fmla="*/ 3286664 w 7901796"/>
              <a:gd name="connsiteY69" fmla="*/ 708274 h 1683059"/>
              <a:gd name="connsiteX70" fmla="*/ 3312543 w 7901796"/>
              <a:gd name="connsiteY70" fmla="*/ 967067 h 1683059"/>
              <a:gd name="connsiteX71" fmla="*/ 3381555 w 7901796"/>
              <a:gd name="connsiteY71" fmla="*/ 751406 h 1683059"/>
              <a:gd name="connsiteX72" fmla="*/ 3449025 w 7901796"/>
              <a:gd name="connsiteY72" fmla="*/ 915308 h 1683059"/>
              <a:gd name="connsiteX73" fmla="*/ 3510951 w 7901796"/>
              <a:gd name="connsiteY73" fmla="*/ 751406 h 1683059"/>
              <a:gd name="connsiteX74" fmla="*/ 3588588 w 7901796"/>
              <a:gd name="connsiteY74" fmla="*/ 1174101 h 1683059"/>
              <a:gd name="connsiteX75" fmla="*/ 3640478 w 7901796"/>
              <a:gd name="connsiteY75" fmla="*/ 991273 h 1683059"/>
              <a:gd name="connsiteX76" fmla="*/ 3692105 w 7901796"/>
              <a:gd name="connsiteY76" fmla="*/ 1303497 h 1683059"/>
              <a:gd name="connsiteX77" fmla="*/ 3735238 w 7901796"/>
              <a:gd name="connsiteY77" fmla="*/ 1079210 h 1683059"/>
              <a:gd name="connsiteX78" fmla="*/ 3804249 w 7901796"/>
              <a:gd name="connsiteY78" fmla="*/ 1415640 h 1683059"/>
              <a:gd name="connsiteX79" fmla="*/ 3873260 w 7901796"/>
              <a:gd name="connsiteY79" fmla="*/ 1053331 h 1683059"/>
              <a:gd name="connsiteX80" fmla="*/ 3907766 w 7901796"/>
              <a:gd name="connsiteY80" fmla="*/ 1208606 h 1683059"/>
              <a:gd name="connsiteX81" fmla="*/ 3942271 w 7901796"/>
              <a:gd name="connsiteY81" fmla="*/ 1061957 h 1683059"/>
              <a:gd name="connsiteX82" fmla="*/ 4028536 w 7901796"/>
              <a:gd name="connsiteY82" fmla="*/ 1381135 h 1683059"/>
              <a:gd name="connsiteX83" fmla="*/ 4166558 w 7901796"/>
              <a:gd name="connsiteY83" fmla="*/ 1165474 h 1683059"/>
              <a:gd name="connsiteX84" fmla="*/ 4202606 w 7901796"/>
              <a:gd name="connsiteY84" fmla="*/ 1400191 h 1683059"/>
              <a:gd name="connsiteX85" fmla="*/ 4251150 w 7901796"/>
              <a:gd name="connsiteY85" fmla="*/ 1275682 h 1683059"/>
              <a:gd name="connsiteX86" fmla="*/ 4287328 w 7901796"/>
              <a:gd name="connsiteY86" fmla="*/ 1545036 h 1683059"/>
              <a:gd name="connsiteX87" fmla="*/ 4390845 w 7901796"/>
              <a:gd name="connsiteY87" fmla="*/ 898055 h 1683059"/>
              <a:gd name="connsiteX88" fmla="*/ 4459856 w 7901796"/>
              <a:gd name="connsiteY88" fmla="*/ 1010199 h 1683059"/>
              <a:gd name="connsiteX89" fmla="*/ 4502988 w 7901796"/>
              <a:gd name="connsiteY89" fmla="*/ 760033 h 1683059"/>
              <a:gd name="connsiteX90" fmla="*/ 4546121 w 7901796"/>
              <a:gd name="connsiteY90" fmla="*/ 854923 h 1683059"/>
              <a:gd name="connsiteX91" fmla="*/ 4589253 w 7901796"/>
              <a:gd name="connsiteY91" fmla="*/ 570252 h 1683059"/>
              <a:gd name="connsiteX92" fmla="*/ 4658264 w 7901796"/>
              <a:gd name="connsiteY92" fmla="*/ 665142 h 1683059"/>
              <a:gd name="connsiteX93" fmla="*/ 4694574 w 7901796"/>
              <a:gd name="connsiteY93" fmla="*/ 419994 h 1683059"/>
              <a:gd name="connsiteX94" fmla="*/ 4753154 w 7901796"/>
              <a:gd name="connsiteY94" fmla="*/ 639262 h 1683059"/>
              <a:gd name="connsiteX95" fmla="*/ 4796287 w 7901796"/>
              <a:gd name="connsiteY95" fmla="*/ 492614 h 1683059"/>
              <a:gd name="connsiteX96" fmla="*/ 4865298 w 7901796"/>
              <a:gd name="connsiteY96" fmla="*/ 777286 h 1683059"/>
              <a:gd name="connsiteX97" fmla="*/ 4908430 w 7901796"/>
              <a:gd name="connsiteY97" fmla="*/ 604757 h 1683059"/>
              <a:gd name="connsiteX98" fmla="*/ 4965207 w 7901796"/>
              <a:gd name="connsiteY98" fmla="*/ 894578 h 1683059"/>
              <a:gd name="connsiteX99" fmla="*/ 5037826 w 7901796"/>
              <a:gd name="connsiteY99" fmla="*/ 691021 h 1683059"/>
              <a:gd name="connsiteX100" fmla="*/ 5084172 w 7901796"/>
              <a:gd name="connsiteY100" fmla="*/ 1011871 h 1683059"/>
              <a:gd name="connsiteX101" fmla="*/ 5158596 w 7901796"/>
              <a:gd name="connsiteY101" fmla="*/ 811791 h 1683059"/>
              <a:gd name="connsiteX102" fmla="*/ 5196447 w 7901796"/>
              <a:gd name="connsiteY102" fmla="*/ 1113716 h 1683059"/>
              <a:gd name="connsiteX103" fmla="*/ 5262113 w 7901796"/>
              <a:gd name="connsiteY103" fmla="*/ 932561 h 1683059"/>
              <a:gd name="connsiteX104" fmla="*/ 5339751 w 7901796"/>
              <a:gd name="connsiteY104" fmla="*/ 1217233 h 1683059"/>
              <a:gd name="connsiteX105" fmla="*/ 5393313 w 7901796"/>
              <a:gd name="connsiteY105" fmla="*/ 880016 h 1683059"/>
              <a:gd name="connsiteX106" fmla="*/ 5434641 w 7901796"/>
              <a:gd name="connsiteY106" fmla="*/ 1087836 h 1683059"/>
              <a:gd name="connsiteX107" fmla="*/ 5503653 w 7901796"/>
              <a:gd name="connsiteY107" fmla="*/ 975693 h 1683059"/>
              <a:gd name="connsiteX108" fmla="*/ 5615796 w 7901796"/>
              <a:gd name="connsiteY108" fmla="*/ 1320750 h 1683059"/>
              <a:gd name="connsiteX109" fmla="*/ 5693434 w 7901796"/>
              <a:gd name="connsiteY109" fmla="*/ 1061957 h 1683059"/>
              <a:gd name="connsiteX110" fmla="*/ 5736566 w 7901796"/>
              <a:gd name="connsiteY110" fmla="*/ 1148221 h 1683059"/>
              <a:gd name="connsiteX111" fmla="*/ 5848709 w 7901796"/>
              <a:gd name="connsiteY111" fmla="*/ 587504 h 1683059"/>
              <a:gd name="connsiteX112" fmla="*/ 5926347 w 7901796"/>
              <a:gd name="connsiteY112" fmla="*/ 725527 h 1683059"/>
              <a:gd name="connsiteX113" fmla="*/ 5986732 w 7901796"/>
              <a:gd name="connsiteY113" fmla="*/ 380470 h 1683059"/>
              <a:gd name="connsiteX114" fmla="*/ 6047117 w 7901796"/>
              <a:gd name="connsiteY114" fmla="*/ 604757 h 1683059"/>
              <a:gd name="connsiteX115" fmla="*/ 6081622 w 7901796"/>
              <a:gd name="connsiteY115" fmla="*/ 527120 h 1683059"/>
              <a:gd name="connsiteX116" fmla="*/ 6159260 w 7901796"/>
              <a:gd name="connsiteY116" fmla="*/ 906682 h 1683059"/>
              <a:gd name="connsiteX117" fmla="*/ 6245524 w 7901796"/>
              <a:gd name="connsiteY117" fmla="*/ 285580 h 1683059"/>
              <a:gd name="connsiteX118" fmla="*/ 6305909 w 7901796"/>
              <a:gd name="connsiteY118" fmla="*/ 397723 h 1683059"/>
              <a:gd name="connsiteX119" fmla="*/ 6366294 w 7901796"/>
              <a:gd name="connsiteY119" fmla="*/ 130304 h 1683059"/>
              <a:gd name="connsiteX120" fmla="*/ 6435305 w 7901796"/>
              <a:gd name="connsiteY120" fmla="*/ 320086 h 1683059"/>
              <a:gd name="connsiteX121" fmla="*/ 6521570 w 7901796"/>
              <a:gd name="connsiteY121" fmla="*/ 44040 h 1683059"/>
              <a:gd name="connsiteX122" fmla="*/ 6607834 w 7901796"/>
              <a:gd name="connsiteY122" fmla="*/ 363218 h 1683059"/>
              <a:gd name="connsiteX123" fmla="*/ 6642339 w 7901796"/>
              <a:gd name="connsiteY123" fmla="*/ 233821 h 1683059"/>
              <a:gd name="connsiteX124" fmla="*/ 6737230 w 7901796"/>
              <a:gd name="connsiteY124" fmla="*/ 570252 h 1683059"/>
              <a:gd name="connsiteX125" fmla="*/ 6851089 w 7901796"/>
              <a:gd name="connsiteY125" fmla="*/ 157444 h 1683059"/>
              <a:gd name="connsiteX126" fmla="*/ 6929937 w 7901796"/>
              <a:gd name="connsiteY126" fmla="*/ 318976 h 1683059"/>
              <a:gd name="connsiteX127" fmla="*/ 7019127 w 7901796"/>
              <a:gd name="connsiteY127" fmla="*/ 0 h 1683059"/>
              <a:gd name="connsiteX128" fmla="*/ 7090913 w 7901796"/>
              <a:gd name="connsiteY128" fmla="*/ 550678 h 1683059"/>
              <a:gd name="connsiteX129" fmla="*/ 7157755 w 7901796"/>
              <a:gd name="connsiteY129" fmla="*/ 394157 h 1683059"/>
              <a:gd name="connsiteX130" fmla="*/ 7195288 w 7901796"/>
              <a:gd name="connsiteY130" fmla="*/ 768659 h 1683059"/>
              <a:gd name="connsiteX131" fmla="*/ 7273279 w 7901796"/>
              <a:gd name="connsiteY131" fmla="*/ 526212 h 1683059"/>
              <a:gd name="connsiteX132" fmla="*/ 7331596 w 7901796"/>
              <a:gd name="connsiteY132" fmla="*/ 745756 h 1683059"/>
              <a:gd name="connsiteX133" fmla="*/ 7402674 w 7901796"/>
              <a:gd name="connsiteY133" fmla="*/ 631242 h 1683059"/>
              <a:gd name="connsiteX134" fmla="*/ 7470475 w 7901796"/>
              <a:gd name="connsiteY134" fmla="*/ 975693 h 1683059"/>
              <a:gd name="connsiteX135" fmla="*/ 7556739 w 7901796"/>
              <a:gd name="connsiteY135" fmla="*/ 841202 h 1683059"/>
              <a:gd name="connsiteX136" fmla="*/ 7634377 w 7901796"/>
              <a:gd name="connsiteY136" fmla="*/ 1036078 h 1683059"/>
              <a:gd name="connsiteX137" fmla="*/ 7743242 w 7901796"/>
              <a:gd name="connsiteY137" fmla="*/ 919345 h 1683059"/>
              <a:gd name="connsiteX138" fmla="*/ 7824158 w 7901796"/>
              <a:gd name="connsiteY138" fmla="*/ 1044704 h 1683059"/>
              <a:gd name="connsiteX139" fmla="*/ 7901796 w 7901796"/>
              <a:gd name="connsiteY139" fmla="*/ 1225859 h 1683059"/>
              <a:gd name="connsiteX0" fmla="*/ 0 w 7885754"/>
              <a:gd name="connsiteY0" fmla="*/ 1217233 h 1683059"/>
              <a:gd name="connsiteX1" fmla="*/ 77638 w 7885754"/>
              <a:gd name="connsiteY1" fmla="*/ 837670 h 1683059"/>
              <a:gd name="connsiteX2" fmla="*/ 146649 w 7885754"/>
              <a:gd name="connsiteY2" fmla="*/ 984320 h 1683059"/>
              <a:gd name="connsiteX3" fmla="*/ 163902 w 7885754"/>
              <a:gd name="connsiteY3" fmla="*/ 708274 h 1683059"/>
              <a:gd name="connsiteX4" fmla="*/ 207034 w 7885754"/>
              <a:gd name="connsiteY4" fmla="*/ 785912 h 1683059"/>
              <a:gd name="connsiteX5" fmla="*/ 232914 w 7885754"/>
              <a:gd name="connsiteY5" fmla="*/ 587504 h 1683059"/>
              <a:gd name="connsiteX6" fmla="*/ 276044 w 7885754"/>
              <a:gd name="connsiteY6" fmla="*/ 656516 h 1683059"/>
              <a:gd name="connsiteX7" fmla="*/ 327803 w 7885754"/>
              <a:gd name="connsiteY7" fmla="*/ 466735 h 1683059"/>
              <a:gd name="connsiteX8" fmla="*/ 362309 w 7885754"/>
              <a:gd name="connsiteY8" fmla="*/ 639263 h 1683059"/>
              <a:gd name="connsiteX9" fmla="*/ 396815 w 7885754"/>
              <a:gd name="connsiteY9" fmla="*/ 535747 h 1683059"/>
              <a:gd name="connsiteX10" fmla="*/ 417567 w 7885754"/>
              <a:gd name="connsiteY10" fmla="*/ 846297 h 1683059"/>
              <a:gd name="connsiteX11" fmla="*/ 463895 w 7885754"/>
              <a:gd name="connsiteY11" fmla="*/ 708274 h 1683059"/>
              <a:gd name="connsiteX12" fmla="*/ 490742 w 7885754"/>
              <a:gd name="connsiteY12" fmla="*/ 1107322 h 1683059"/>
              <a:gd name="connsiteX13" fmla="*/ 527478 w 7885754"/>
              <a:gd name="connsiteY13" fmla="*/ 871211 h 1683059"/>
              <a:gd name="connsiteX14" fmla="*/ 556555 w 7885754"/>
              <a:gd name="connsiteY14" fmla="*/ 1013396 h 1683059"/>
              <a:gd name="connsiteX15" fmla="*/ 593292 w 7885754"/>
              <a:gd name="connsiteY15" fmla="*/ 922969 h 1683059"/>
              <a:gd name="connsiteX16" fmla="*/ 624600 w 7885754"/>
              <a:gd name="connsiteY16" fmla="*/ 1182727 h 1683059"/>
              <a:gd name="connsiteX17" fmla="*/ 670930 w 7885754"/>
              <a:gd name="connsiteY17" fmla="*/ 1023289 h 1683059"/>
              <a:gd name="connsiteX18" fmla="*/ 715329 w 7885754"/>
              <a:gd name="connsiteY18" fmla="*/ 1246309 h 1683059"/>
              <a:gd name="connsiteX19" fmla="*/ 753032 w 7885754"/>
              <a:gd name="connsiteY19" fmla="*/ 1111786 h 1683059"/>
              <a:gd name="connsiteX20" fmla="*/ 804488 w 7885754"/>
              <a:gd name="connsiteY20" fmla="*/ 1220128 h 1683059"/>
              <a:gd name="connsiteX21" fmla="*/ 849852 w 7885754"/>
              <a:gd name="connsiteY21" fmla="*/ 1050133 h 1683059"/>
              <a:gd name="connsiteX22" fmla="*/ 883392 w 7885754"/>
              <a:gd name="connsiteY22" fmla="*/ 1372508 h 1683059"/>
              <a:gd name="connsiteX23" fmla="*/ 947639 w 7885754"/>
              <a:gd name="connsiteY23" fmla="*/ 1225859 h 1683059"/>
              <a:gd name="connsiteX24" fmla="*/ 1008687 w 7885754"/>
              <a:gd name="connsiteY24" fmla="*/ 1325877 h 1683059"/>
              <a:gd name="connsiteX25" fmla="*/ 1073234 w 7885754"/>
              <a:gd name="connsiteY25" fmla="*/ 1248541 h 1683059"/>
              <a:gd name="connsiteX26" fmla="*/ 1130060 w 7885754"/>
              <a:gd name="connsiteY26" fmla="*/ 1432893 h 1683059"/>
              <a:gd name="connsiteX27" fmla="*/ 1190445 w 7885754"/>
              <a:gd name="connsiteY27" fmla="*/ 1234486 h 1683059"/>
              <a:gd name="connsiteX28" fmla="*/ 1216324 w 7885754"/>
              <a:gd name="connsiteY28" fmla="*/ 1312123 h 1683059"/>
              <a:gd name="connsiteX29" fmla="*/ 1250830 w 7885754"/>
              <a:gd name="connsiteY29" fmla="*/ 1243112 h 1683059"/>
              <a:gd name="connsiteX30" fmla="*/ 1311215 w 7885754"/>
              <a:gd name="connsiteY30" fmla="*/ 1458772 h 1683059"/>
              <a:gd name="connsiteX31" fmla="*/ 1354347 w 7885754"/>
              <a:gd name="connsiteY31" fmla="*/ 1338003 h 1683059"/>
              <a:gd name="connsiteX32" fmla="*/ 1423358 w 7885754"/>
              <a:gd name="connsiteY32" fmla="*/ 1527784 h 1683059"/>
              <a:gd name="connsiteX33" fmla="*/ 1509622 w 7885754"/>
              <a:gd name="connsiteY33" fmla="*/ 1355255 h 1683059"/>
              <a:gd name="connsiteX34" fmla="*/ 1535502 w 7885754"/>
              <a:gd name="connsiteY34" fmla="*/ 1450146 h 1683059"/>
              <a:gd name="connsiteX35" fmla="*/ 1613139 w 7885754"/>
              <a:gd name="connsiteY35" fmla="*/ 1225859 h 1683059"/>
              <a:gd name="connsiteX36" fmla="*/ 1662666 w 7885754"/>
              <a:gd name="connsiteY36" fmla="*/ 1343130 h 1683059"/>
              <a:gd name="connsiteX37" fmla="*/ 1725283 w 7885754"/>
              <a:gd name="connsiteY37" fmla="*/ 1268991 h 1683059"/>
              <a:gd name="connsiteX38" fmla="*/ 1785668 w 7885754"/>
              <a:gd name="connsiteY38" fmla="*/ 1588169 h 1683059"/>
              <a:gd name="connsiteX39" fmla="*/ 1889185 w 7885754"/>
              <a:gd name="connsiteY39" fmla="*/ 1381135 h 1683059"/>
              <a:gd name="connsiteX40" fmla="*/ 1975449 w 7885754"/>
              <a:gd name="connsiteY40" fmla="*/ 1683059 h 1683059"/>
              <a:gd name="connsiteX41" fmla="*/ 2035834 w 7885754"/>
              <a:gd name="connsiteY41" fmla="*/ 984320 h 1683059"/>
              <a:gd name="connsiteX42" fmla="*/ 2078966 w 7885754"/>
              <a:gd name="connsiteY42" fmla="*/ 1096463 h 1683059"/>
              <a:gd name="connsiteX43" fmla="*/ 2102915 w 7885754"/>
              <a:gd name="connsiteY43" fmla="*/ 719133 h 1683059"/>
              <a:gd name="connsiteX44" fmla="*/ 2147977 w 7885754"/>
              <a:gd name="connsiteY44" fmla="*/ 829044 h 1683059"/>
              <a:gd name="connsiteX45" fmla="*/ 2191109 w 7885754"/>
              <a:gd name="connsiteY45" fmla="*/ 665142 h 1683059"/>
              <a:gd name="connsiteX46" fmla="*/ 2225615 w 7885754"/>
              <a:gd name="connsiteY46" fmla="*/ 1018825 h 1683059"/>
              <a:gd name="connsiteX47" fmla="*/ 2260121 w 7885754"/>
              <a:gd name="connsiteY47" fmla="*/ 837670 h 1683059"/>
              <a:gd name="connsiteX48" fmla="*/ 2303253 w 7885754"/>
              <a:gd name="connsiteY48" fmla="*/ 923935 h 1683059"/>
              <a:gd name="connsiteX49" fmla="*/ 2346385 w 7885754"/>
              <a:gd name="connsiteY49" fmla="*/ 708274 h 1683059"/>
              <a:gd name="connsiteX50" fmla="*/ 2372264 w 7885754"/>
              <a:gd name="connsiteY50" fmla="*/ 863550 h 1683059"/>
              <a:gd name="connsiteX51" fmla="*/ 2406770 w 7885754"/>
              <a:gd name="connsiteY51" fmla="*/ 794538 h 1683059"/>
              <a:gd name="connsiteX52" fmla="*/ 2458528 w 7885754"/>
              <a:gd name="connsiteY52" fmla="*/ 1105089 h 1683059"/>
              <a:gd name="connsiteX53" fmla="*/ 2518913 w 7885754"/>
              <a:gd name="connsiteY53" fmla="*/ 380470 h 1683059"/>
              <a:gd name="connsiteX54" fmla="*/ 2562045 w 7885754"/>
              <a:gd name="connsiteY54" fmla="*/ 570251 h 1683059"/>
              <a:gd name="connsiteX55" fmla="*/ 2596551 w 7885754"/>
              <a:gd name="connsiteY55" fmla="*/ 199316 h 1683059"/>
              <a:gd name="connsiteX56" fmla="*/ 2631056 w 7885754"/>
              <a:gd name="connsiteY56" fmla="*/ 414976 h 1683059"/>
              <a:gd name="connsiteX57" fmla="*/ 2691441 w 7885754"/>
              <a:gd name="connsiteY57" fmla="*/ 113052 h 1683059"/>
              <a:gd name="connsiteX58" fmla="*/ 2734573 w 7885754"/>
              <a:gd name="connsiteY58" fmla="*/ 285580 h 1683059"/>
              <a:gd name="connsiteX59" fmla="*/ 2751826 w 7885754"/>
              <a:gd name="connsiteY59" fmla="*/ 52667 h 1683059"/>
              <a:gd name="connsiteX60" fmla="*/ 2812211 w 7885754"/>
              <a:gd name="connsiteY60" fmla="*/ 345965 h 1683059"/>
              <a:gd name="connsiteX61" fmla="*/ 2863970 w 7885754"/>
              <a:gd name="connsiteY61" fmla="*/ 87172 h 1683059"/>
              <a:gd name="connsiteX62" fmla="*/ 2958860 w 7885754"/>
              <a:gd name="connsiteY62" fmla="*/ 475361 h 1683059"/>
              <a:gd name="connsiteX63" fmla="*/ 3010619 w 7885754"/>
              <a:gd name="connsiteY63" fmla="*/ 337338 h 1683059"/>
              <a:gd name="connsiteX64" fmla="*/ 3071004 w 7885754"/>
              <a:gd name="connsiteY64" fmla="*/ 639263 h 1683059"/>
              <a:gd name="connsiteX65" fmla="*/ 3105509 w 7885754"/>
              <a:gd name="connsiteY65" fmla="*/ 509867 h 1683059"/>
              <a:gd name="connsiteX66" fmla="*/ 3140015 w 7885754"/>
              <a:gd name="connsiteY66" fmla="*/ 587504 h 1683059"/>
              <a:gd name="connsiteX67" fmla="*/ 3200400 w 7885754"/>
              <a:gd name="connsiteY67" fmla="*/ 414976 h 1683059"/>
              <a:gd name="connsiteX68" fmla="*/ 3252158 w 7885754"/>
              <a:gd name="connsiteY68" fmla="*/ 829044 h 1683059"/>
              <a:gd name="connsiteX69" fmla="*/ 3286664 w 7885754"/>
              <a:gd name="connsiteY69" fmla="*/ 708274 h 1683059"/>
              <a:gd name="connsiteX70" fmla="*/ 3312543 w 7885754"/>
              <a:gd name="connsiteY70" fmla="*/ 967067 h 1683059"/>
              <a:gd name="connsiteX71" fmla="*/ 3381555 w 7885754"/>
              <a:gd name="connsiteY71" fmla="*/ 751406 h 1683059"/>
              <a:gd name="connsiteX72" fmla="*/ 3449025 w 7885754"/>
              <a:gd name="connsiteY72" fmla="*/ 915308 h 1683059"/>
              <a:gd name="connsiteX73" fmla="*/ 3510951 w 7885754"/>
              <a:gd name="connsiteY73" fmla="*/ 751406 h 1683059"/>
              <a:gd name="connsiteX74" fmla="*/ 3588588 w 7885754"/>
              <a:gd name="connsiteY74" fmla="*/ 1174101 h 1683059"/>
              <a:gd name="connsiteX75" fmla="*/ 3640478 w 7885754"/>
              <a:gd name="connsiteY75" fmla="*/ 991273 h 1683059"/>
              <a:gd name="connsiteX76" fmla="*/ 3692105 w 7885754"/>
              <a:gd name="connsiteY76" fmla="*/ 1303497 h 1683059"/>
              <a:gd name="connsiteX77" fmla="*/ 3735238 w 7885754"/>
              <a:gd name="connsiteY77" fmla="*/ 1079210 h 1683059"/>
              <a:gd name="connsiteX78" fmla="*/ 3804249 w 7885754"/>
              <a:gd name="connsiteY78" fmla="*/ 1415640 h 1683059"/>
              <a:gd name="connsiteX79" fmla="*/ 3873260 w 7885754"/>
              <a:gd name="connsiteY79" fmla="*/ 1053331 h 1683059"/>
              <a:gd name="connsiteX80" fmla="*/ 3907766 w 7885754"/>
              <a:gd name="connsiteY80" fmla="*/ 1208606 h 1683059"/>
              <a:gd name="connsiteX81" fmla="*/ 3942271 w 7885754"/>
              <a:gd name="connsiteY81" fmla="*/ 1061957 h 1683059"/>
              <a:gd name="connsiteX82" fmla="*/ 4028536 w 7885754"/>
              <a:gd name="connsiteY82" fmla="*/ 1381135 h 1683059"/>
              <a:gd name="connsiteX83" fmla="*/ 4166558 w 7885754"/>
              <a:gd name="connsiteY83" fmla="*/ 1165474 h 1683059"/>
              <a:gd name="connsiteX84" fmla="*/ 4202606 w 7885754"/>
              <a:gd name="connsiteY84" fmla="*/ 1400191 h 1683059"/>
              <a:gd name="connsiteX85" fmla="*/ 4251150 w 7885754"/>
              <a:gd name="connsiteY85" fmla="*/ 1275682 h 1683059"/>
              <a:gd name="connsiteX86" fmla="*/ 4287328 w 7885754"/>
              <a:gd name="connsiteY86" fmla="*/ 1545036 h 1683059"/>
              <a:gd name="connsiteX87" fmla="*/ 4390845 w 7885754"/>
              <a:gd name="connsiteY87" fmla="*/ 898055 h 1683059"/>
              <a:gd name="connsiteX88" fmla="*/ 4459856 w 7885754"/>
              <a:gd name="connsiteY88" fmla="*/ 1010199 h 1683059"/>
              <a:gd name="connsiteX89" fmla="*/ 4502988 w 7885754"/>
              <a:gd name="connsiteY89" fmla="*/ 760033 h 1683059"/>
              <a:gd name="connsiteX90" fmla="*/ 4546121 w 7885754"/>
              <a:gd name="connsiteY90" fmla="*/ 854923 h 1683059"/>
              <a:gd name="connsiteX91" fmla="*/ 4589253 w 7885754"/>
              <a:gd name="connsiteY91" fmla="*/ 570252 h 1683059"/>
              <a:gd name="connsiteX92" fmla="*/ 4658264 w 7885754"/>
              <a:gd name="connsiteY92" fmla="*/ 665142 h 1683059"/>
              <a:gd name="connsiteX93" fmla="*/ 4694574 w 7885754"/>
              <a:gd name="connsiteY93" fmla="*/ 419994 h 1683059"/>
              <a:gd name="connsiteX94" fmla="*/ 4753154 w 7885754"/>
              <a:gd name="connsiteY94" fmla="*/ 639262 h 1683059"/>
              <a:gd name="connsiteX95" fmla="*/ 4796287 w 7885754"/>
              <a:gd name="connsiteY95" fmla="*/ 492614 h 1683059"/>
              <a:gd name="connsiteX96" fmla="*/ 4865298 w 7885754"/>
              <a:gd name="connsiteY96" fmla="*/ 777286 h 1683059"/>
              <a:gd name="connsiteX97" fmla="*/ 4908430 w 7885754"/>
              <a:gd name="connsiteY97" fmla="*/ 604757 h 1683059"/>
              <a:gd name="connsiteX98" fmla="*/ 4965207 w 7885754"/>
              <a:gd name="connsiteY98" fmla="*/ 894578 h 1683059"/>
              <a:gd name="connsiteX99" fmla="*/ 5037826 w 7885754"/>
              <a:gd name="connsiteY99" fmla="*/ 691021 h 1683059"/>
              <a:gd name="connsiteX100" fmla="*/ 5084172 w 7885754"/>
              <a:gd name="connsiteY100" fmla="*/ 1011871 h 1683059"/>
              <a:gd name="connsiteX101" fmla="*/ 5158596 w 7885754"/>
              <a:gd name="connsiteY101" fmla="*/ 811791 h 1683059"/>
              <a:gd name="connsiteX102" fmla="*/ 5196447 w 7885754"/>
              <a:gd name="connsiteY102" fmla="*/ 1113716 h 1683059"/>
              <a:gd name="connsiteX103" fmla="*/ 5262113 w 7885754"/>
              <a:gd name="connsiteY103" fmla="*/ 932561 h 1683059"/>
              <a:gd name="connsiteX104" fmla="*/ 5339751 w 7885754"/>
              <a:gd name="connsiteY104" fmla="*/ 1217233 h 1683059"/>
              <a:gd name="connsiteX105" fmla="*/ 5393313 w 7885754"/>
              <a:gd name="connsiteY105" fmla="*/ 880016 h 1683059"/>
              <a:gd name="connsiteX106" fmla="*/ 5434641 w 7885754"/>
              <a:gd name="connsiteY106" fmla="*/ 1087836 h 1683059"/>
              <a:gd name="connsiteX107" fmla="*/ 5503653 w 7885754"/>
              <a:gd name="connsiteY107" fmla="*/ 975693 h 1683059"/>
              <a:gd name="connsiteX108" fmla="*/ 5615796 w 7885754"/>
              <a:gd name="connsiteY108" fmla="*/ 1320750 h 1683059"/>
              <a:gd name="connsiteX109" fmla="*/ 5693434 w 7885754"/>
              <a:gd name="connsiteY109" fmla="*/ 1061957 h 1683059"/>
              <a:gd name="connsiteX110" fmla="*/ 5736566 w 7885754"/>
              <a:gd name="connsiteY110" fmla="*/ 1148221 h 1683059"/>
              <a:gd name="connsiteX111" fmla="*/ 5848709 w 7885754"/>
              <a:gd name="connsiteY111" fmla="*/ 587504 h 1683059"/>
              <a:gd name="connsiteX112" fmla="*/ 5926347 w 7885754"/>
              <a:gd name="connsiteY112" fmla="*/ 725527 h 1683059"/>
              <a:gd name="connsiteX113" fmla="*/ 5986732 w 7885754"/>
              <a:gd name="connsiteY113" fmla="*/ 380470 h 1683059"/>
              <a:gd name="connsiteX114" fmla="*/ 6047117 w 7885754"/>
              <a:gd name="connsiteY114" fmla="*/ 604757 h 1683059"/>
              <a:gd name="connsiteX115" fmla="*/ 6081622 w 7885754"/>
              <a:gd name="connsiteY115" fmla="*/ 527120 h 1683059"/>
              <a:gd name="connsiteX116" fmla="*/ 6159260 w 7885754"/>
              <a:gd name="connsiteY116" fmla="*/ 906682 h 1683059"/>
              <a:gd name="connsiteX117" fmla="*/ 6245524 w 7885754"/>
              <a:gd name="connsiteY117" fmla="*/ 285580 h 1683059"/>
              <a:gd name="connsiteX118" fmla="*/ 6305909 w 7885754"/>
              <a:gd name="connsiteY118" fmla="*/ 397723 h 1683059"/>
              <a:gd name="connsiteX119" fmla="*/ 6366294 w 7885754"/>
              <a:gd name="connsiteY119" fmla="*/ 130304 h 1683059"/>
              <a:gd name="connsiteX120" fmla="*/ 6435305 w 7885754"/>
              <a:gd name="connsiteY120" fmla="*/ 320086 h 1683059"/>
              <a:gd name="connsiteX121" fmla="*/ 6521570 w 7885754"/>
              <a:gd name="connsiteY121" fmla="*/ 44040 h 1683059"/>
              <a:gd name="connsiteX122" fmla="*/ 6607834 w 7885754"/>
              <a:gd name="connsiteY122" fmla="*/ 363218 h 1683059"/>
              <a:gd name="connsiteX123" fmla="*/ 6642339 w 7885754"/>
              <a:gd name="connsiteY123" fmla="*/ 233821 h 1683059"/>
              <a:gd name="connsiteX124" fmla="*/ 6737230 w 7885754"/>
              <a:gd name="connsiteY124" fmla="*/ 570252 h 1683059"/>
              <a:gd name="connsiteX125" fmla="*/ 6851089 w 7885754"/>
              <a:gd name="connsiteY125" fmla="*/ 157444 h 1683059"/>
              <a:gd name="connsiteX126" fmla="*/ 6929937 w 7885754"/>
              <a:gd name="connsiteY126" fmla="*/ 318976 h 1683059"/>
              <a:gd name="connsiteX127" fmla="*/ 7019127 w 7885754"/>
              <a:gd name="connsiteY127" fmla="*/ 0 h 1683059"/>
              <a:gd name="connsiteX128" fmla="*/ 7090913 w 7885754"/>
              <a:gd name="connsiteY128" fmla="*/ 550678 h 1683059"/>
              <a:gd name="connsiteX129" fmla="*/ 7157755 w 7885754"/>
              <a:gd name="connsiteY129" fmla="*/ 394157 h 1683059"/>
              <a:gd name="connsiteX130" fmla="*/ 7195288 w 7885754"/>
              <a:gd name="connsiteY130" fmla="*/ 768659 h 1683059"/>
              <a:gd name="connsiteX131" fmla="*/ 7273279 w 7885754"/>
              <a:gd name="connsiteY131" fmla="*/ 526212 h 1683059"/>
              <a:gd name="connsiteX132" fmla="*/ 7331596 w 7885754"/>
              <a:gd name="connsiteY132" fmla="*/ 745756 h 1683059"/>
              <a:gd name="connsiteX133" fmla="*/ 7402674 w 7885754"/>
              <a:gd name="connsiteY133" fmla="*/ 631242 h 1683059"/>
              <a:gd name="connsiteX134" fmla="*/ 7470475 w 7885754"/>
              <a:gd name="connsiteY134" fmla="*/ 975693 h 1683059"/>
              <a:gd name="connsiteX135" fmla="*/ 7556739 w 7885754"/>
              <a:gd name="connsiteY135" fmla="*/ 841202 h 1683059"/>
              <a:gd name="connsiteX136" fmla="*/ 7634377 w 7885754"/>
              <a:gd name="connsiteY136" fmla="*/ 1036078 h 1683059"/>
              <a:gd name="connsiteX137" fmla="*/ 7743242 w 7885754"/>
              <a:gd name="connsiteY137" fmla="*/ 919345 h 1683059"/>
              <a:gd name="connsiteX138" fmla="*/ 7824158 w 7885754"/>
              <a:gd name="connsiteY138" fmla="*/ 1044704 h 1683059"/>
              <a:gd name="connsiteX139" fmla="*/ 7885754 w 7885754"/>
              <a:gd name="connsiteY139" fmla="*/ 926406 h 1683059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05909 w 7885754"/>
              <a:gd name="connsiteY118" fmla="*/ 424460 h 1709796"/>
              <a:gd name="connsiteX119" fmla="*/ 6366294 w 7885754"/>
              <a:gd name="connsiteY119" fmla="*/ 157041 h 1709796"/>
              <a:gd name="connsiteX120" fmla="*/ 6435305 w 7885754"/>
              <a:gd name="connsiteY120" fmla="*/ 346823 h 1709796"/>
              <a:gd name="connsiteX121" fmla="*/ 6521570 w 7885754"/>
              <a:gd name="connsiteY121" fmla="*/ 70777 h 1709796"/>
              <a:gd name="connsiteX122" fmla="*/ 6607834 w 7885754"/>
              <a:gd name="connsiteY122" fmla="*/ 389955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05909 w 7885754"/>
              <a:gd name="connsiteY118" fmla="*/ 424460 h 1709796"/>
              <a:gd name="connsiteX119" fmla="*/ 6366294 w 7885754"/>
              <a:gd name="connsiteY119" fmla="*/ 157041 h 1709796"/>
              <a:gd name="connsiteX120" fmla="*/ 6435305 w 7885754"/>
              <a:gd name="connsiteY120" fmla="*/ 346823 h 1709796"/>
              <a:gd name="connsiteX121" fmla="*/ 6521570 w 7885754"/>
              <a:gd name="connsiteY121" fmla="*/ 70777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05909 w 7885754"/>
              <a:gd name="connsiteY118" fmla="*/ 424460 h 1709796"/>
              <a:gd name="connsiteX119" fmla="*/ 6366294 w 7885754"/>
              <a:gd name="connsiteY119" fmla="*/ 157041 h 1709796"/>
              <a:gd name="connsiteX120" fmla="*/ 6435305 w 7885754"/>
              <a:gd name="connsiteY120" fmla="*/ 34682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05909 w 7885754"/>
              <a:gd name="connsiteY118" fmla="*/ 424460 h 1709796"/>
              <a:gd name="connsiteX119" fmla="*/ 6366294 w 7885754"/>
              <a:gd name="connsiteY119" fmla="*/ 157041 h 1709796"/>
              <a:gd name="connsiteX120" fmla="*/ 6462042 w 7885754"/>
              <a:gd name="connsiteY120" fmla="*/ 747875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05909 w 7885754"/>
              <a:gd name="connsiteY118" fmla="*/ 424460 h 1709796"/>
              <a:gd name="connsiteX119" fmla="*/ 6382336 w 7885754"/>
              <a:gd name="connsiteY119" fmla="*/ 381630 h 1709796"/>
              <a:gd name="connsiteX120" fmla="*/ 6462042 w 7885754"/>
              <a:gd name="connsiteY120" fmla="*/ 747875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2042 w 7885754"/>
              <a:gd name="connsiteY120" fmla="*/ 747875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1231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47117 w 7885754"/>
              <a:gd name="connsiteY114" fmla="*/ 631494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25728 w 7885754"/>
              <a:gd name="connsiteY114" fmla="*/ 1048588 h 1709796"/>
              <a:gd name="connsiteX115" fmla="*/ 6081622 w 7885754"/>
              <a:gd name="connsiteY115" fmla="*/ 553857 h 1709796"/>
              <a:gd name="connsiteX116" fmla="*/ 6159260 w 7885754"/>
              <a:gd name="connsiteY116" fmla="*/ 933419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25728 w 7885754"/>
              <a:gd name="connsiteY114" fmla="*/ 1048588 h 1709796"/>
              <a:gd name="connsiteX115" fmla="*/ 6081622 w 7885754"/>
              <a:gd name="connsiteY115" fmla="*/ 55385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6732 w 7885754"/>
              <a:gd name="connsiteY113" fmla="*/ 407207 h 1709796"/>
              <a:gd name="connsiteX114" fmla="*/ 6025728 w 7885754"/>
              <a:gd name="connsiteY114" fmla="*/ 1048588 h 1709796"/>
              <a:gd name="connsiteX115" fmla="*/ 6081622 w 7885754"/>
              <a:gd name="connsiteY115" fmla="*/ 47364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26347 w 7885754"/>
              <a:gd name="connsiteY112" fmla="*/ 752264 h 1709796"/>
              <a:gd name="connsiteX113" fmla="*/ 5981385 w 7885754"/>
              <a:gd name="connsiteY113" fmla="*/ 498112 h 1709796"/>
              <a:gd name="connsiteX114" fmla="*/ 6025728 w 7885754"/>
              <a:gd name="connsiteY114" fmla="*/ 1048588 h 1709796"/>
              <a:gd name="connsiteX115" fmla="*/ 6081622 w 7885754"/>
              <a:gd name="connsiteY115" fmla="*/ 47364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48709 w 7885754"/>
              <a:gd name="connsiteY111" fmla="*/ 614241 h 1709796"/>
              <a:gd name="connsiteX112" fmla="*/ 5915653 w 7885754"/>
              <a:gd name="connsiteY112" fmla="*/ 1131927 h 1709796"/>
              <a:gd name="connsiteX113" fmla="*/ 5981385 w 7885754"/>
              <a:gd name="connsiteY113" fmla="*/ 498112 h 1709796"/>
              <a:gd name="connsiteX114" fmla="*/ 6025728 w 7885754"/>
              <a:gd name="connsiteY114" fmla="*/ 1048588 h 1709796"/>
              <a:gd name="connsiteX115" fmla="*/ 6081622 w 7885754"/>
              <a:gd name="connsiteY115" fmla="*/ 47364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81385 w 7885754"/>
              <a:gd name="connsiteY113" fmla="*/ 498112 h 1709796"/>
              <a:gd name="connsiteX114" fmla="*/ 6025728 w 7885754"/>
              <a:gd name="connsiteY114" fmla="*/ 1048588 h 1709796"/>
              <a:gd name="connsiteX115" fmla="*/ 6081622 w 7885754"/>
              <a:gd name="connsiteY115" fmla="*/ 47364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81622 w 7885754"/>
              <a:gd name="connsiteY115" fmla="*/ 473647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86969 w 7885754"/>
              <a:gd name="connsiteY115" fmla="*/ 682195 h 1709796"/>
              <a:gd name="connsiteX116" fmla="*/ 6159260 w 7885754"/>
              <a:gd name="connsiteY116" fmla="*/ 778346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86969 w 7885754"/>
              <a:gd name="connsiteY115" fmla="*/ 682195 h 1709796"/>
              <a:gd name="connsiteX116" fmla="*/ 6159260 w 7885754"/>
              <a:gd name="connsiteY116" fmla="*/ 1024325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86969 w 7885754"/>
              <a:gd name="connsiteY115" fmla="*/ 901437 h 1709796"/>
              <a:gd name="connsiteX116" fmla="*/ 6159260 w 7885754"/>
              <a:gd name="connsiteY116" fmla="*/ 1024325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86969 w 7885754"/>
              <a:gd name="connsiteY115" fmla="*/ 901437 h 1709796"/>
              <a:gd name="connsiteX116" fmla="*/ 6164608 w 7885754"/>
              <a:gd name="connsiteY116" fmla="*/ 1211483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43970 h 1709796"/>
              <a:gd name="connsiteX1" fmla="*/ 77638 w 7885754"/>
              <a:gd name="connsiteY1" fmla="*/ 864407 h 1709796"/>
              <a:gd name="connsiteX2" fmla="*/ 146649 w 7885754"/>
              <a:gd name="connsiteY2" fmla="*/ 1011057 h 1709796"/>
              <a:gd name="connsiteX3" fmla="*/ 163902 w 7885754"/>
              <a:gd name="connsiteY3" fmla="*/ 735011 h 1709796"/>
              <a:gd name="connsiteX4" fmla="*/ 207034 w 7885754"/>
              <a:gd name="connsiteY4" fmla="*/ 812649 h 1709796"/>
              <a:gd name="connsiteX5" fmla="*/ 232914 w 7885754"/>
              <a:gd name="connsiteY5" fmla="*/ 614241 h 1709796"/>
              <a:gd name="connsiteX6" fmla="*/ 276044 w 7885754"/>
              <a:gd name="connsiteY6" fmla="*/ 683253 h 1709796"/>
              <a:gd name="connsiteX7" fmla="*/ 327803 w 7885754"/>
              <a:gd name="connsiteY7" fmla="*/ 493472 h 1709796"/>
              <a:gd name="connsiteX8" fmla="*/ 362309 w 7885754"/>
              <a:gd name="connsiteY8" fmla="*/ 666000 h 1709796"/>
              <a:gd name="connsiteX9" fmla="*/ 396815 w 7885754"/>
              <a:gd name="connsiteY9" fmla="*/ 562484 h 1709796"/>
              <a:gd name="connsiteX10" fmla="*/ 417567 w 7885754"/>
              <a:gd name="connsiteY10" fmla="*/ 873034 h 1709796"/>
              <a:gd name="connsiteX11" fmla="*/ 463895 w 7885754"/>
              <a:gd name="connsiteY11" fmla="*/ 735011 h 1709796"/>
              <a:gd name="connsiteX12" fmla="*/ 490742 w 7885754"/>
              <a:gd name="connsiteY12" fmla="*/ 1134059 h 1709796"/>
              <a:gd name="connsiteX13" fmla="*/ 527478 w 7885754"/>
              <a:gd name="connsiteY13" fmla="*/ 897948 h 1709796"/>
              <a:gd name="connsiteX14" fmla="*/ 556555 w 7885754"/>
              <a:gd name="connsiteY14" fmla="*/ 1040133 h 1709796"/>
              <a:gd name="connsiteX15" fmla="*/ 593292 w 7885754"/>
              <a:gd name="connsiteY15" fmla="*/ 949706 h 1709796"/>
              <a:gd name="connsiteX16" fmla="*/ 624600 w 7885754"/>
              <a:gd name="connsiteY16" fmla="*/ 1209464 h 1709796"/>
              <a:gd name="connsiteX17" fmla="*/ 670930 w 7885754"/>
              <a:gd name="connsiteY17" fmla="*/ 1050026 h 1709796"/>
              <a:gd name="connsiteX18" fmla="*/ 715329 w 7885754"/>
              <a:gd name="connsiteY18" fmla="*/ 1273046 h 1709796"/>
              <a:gd name="connsiteX19" fmla="*/ 753032 w 7885754"/>
              <a:gd name="connsiteY19" fmla="*/ 1138523 h 1709796"/>
              <a:gd name="connsiteX20" fmla="*/ 804488 w 7885754"/>
              <a:gd name="connsiteY20" fmla="*/ 1246865 h 1709796"/>
              <a:gd name="connsiteX21" fmla="*/ 849852 w 7885754"/>
              <a:gd name="connsiteY21" fmla="*/ 1076870 h 1709796"/>
              <a:gd name="connsiteX22" fmla="*/ 883392 w 7885754"/>
              <a:gd name="connsiteY22" fmla="*/ 1399245 h 1709796"/>
              <a:gd name="connsiteX23" fmla="*/ 947639 w 7885754"/>
              <a:gd name="connsiteY23" fmla="*/ 1252596 h 1709796"/>
              <a:gd name="connsiteX24" fmla="*/ 1008687 w 7885754"/>
              <a:gd name="connsiteY24" fmla="*/ 1352614 h 1709796"/>
              <a:gd name="connsiteX25" fmla="*/ 1073234 w 7885754"/>
              <a:gd name="connsiteY25" fmla="*/ 1275278 h 1709796"/>
              <a:gd name="connsiteX26" fmla="*/ 1130060 w 7885754"/>
              <a:gd name="connsiteY26" fmla="*/ 1459630 h 1709796"/>
              <a:gd name="connsiteX27" fmla="*/ 1190445 w 7885754"/>
              <a:gd name="connsiteY27" fmla="*/ 1261223 h 1709796"/>
              <a:gd name="connsiteX28" fmla="*/ 1216324 w 7885754"/>
              <a:gd name="connsiteY28" fmla="*/ 1338860 h 1709796"/>
              <a:gd name="connsiteX29" fmla="*/ 1250830 w 7885754"/>
              <a:gd name="connsiteY29" fmla="*/ 1269849 h 1709796"/>
              <a:gd name="connsiteX30" fmla="*/ 1311215 w 7885754"/>
              <a:gd name="connsiteY30" fmla="*/ 1485509 h 1709796"/>
              <a:gd name="connsiteX31" fmla="*/ 1354347 w 7885754"/>
              <a:gd name="connsiteY31" fmla="*/ 1364740 h 1709796"/>
              <a:gd name="connsiteX32" fmla="*/ 1423358 w 7885754"/>
              <a:gd name="connsiteY32" fmla="*/ 1554521 h 1709796"/>
              <a:gd name="connsiteX33" fmla="*/ 1509622 w 7885754"/>
              <a:gd name="connsiteY33" fmla="*/ 1381992 h 1709796"/>
              <a:gd name="connsiteX34" fmla="*/ 1535502 w 7885754"/>
              <a:gd name="connsiteY34" fmla="*/ 1476883 h 1709796"/>
              <a:gd name="connsiteX35" fmla="*/ 1613139 w 7885754"/>
              <a:gd name="connsiteY35" fmla="*/ 1252596 h 1709796"/>
              <a:gd name="connsiteX36" fmla="*/ 1662666 w 7885754"/>
              <a:gd name="connsiteY36" fmla="*/ 1369867 h 1709796"/>
              <a:gd name="connsiteX37" fmla="*/ 1725283 w 7885754"/>
              <a:gd name="connsiteY37" fmla="*/ 1295728 h 1709796"/>
              <a:gd name="connsiteX38" fmla="*/ 1785668 w 7885754"/>
              <a:gd name="connsiteY38" fmla="*/ 1614906 h 1709796"/>
              <a:gd name="connsiteX39" fmla="*/ 1889185 w 7885754"/>
              <a:gd name="connsiteY39" fmla="*/ 1407872 h 1709796"/>
              <a:gd name="connsiteX40" fmla="*/ 1975449 w 7885754"/>
              <a:gd name="connsiteY40" fmla="*/ 1709796 h 1709796"/>
              <a:gd name="connsiteX41" fmla="*/ 2035834 w 7885754"/>
              <a:gd name="connsiteY41" fmla="*/ 1011057 h 1709796"/>
              <a:gd name="connsiteX42" fmla="*/ 2078966 w 7885754"/>
              <a:gd name="connsiteY42" fmla="*/ 1123200 h 1709796"/>
              <a:gd name="connsiteX43" fmla="*/ 2102915 w 7885754"/>
              <a:gd name="connsiteY43" fmla="*/ 745870 h 1709796"/>
              <a:gd name="connsiteX44" fmla="*/ 2147977 w 7885754"/>
              <a:gd name="connsiteY44" fmla="*/ 855781 h 1709796"/>
              <a:gd name="connsiteX45" fmla="*/ 2191109 w 7885754"/>
              <a:gd name="connsiteY45" fmla="*/ 691879 h 1709796"/>
              <a:gd name="connsiteX46" fmla="*/ 2225615 w 7885754"/>
              <a:gd name="connsiteY46" fmla="*/ 1045562 h 1709796"/>
              <a:gd name="connsiteX47" fmla="*/ 2260121 w 7885754"/>
              <a:gd name="connsiteY47" fmla="*/ 864407 h 1709796"/>
              <a:gd name="connsiteX48" fmla="*/ 2303253 w 7885754"/>
              <a:gd name="connsiteY48" fmla="*/ 950672 h 1709796"/>
              <a:gd name="connsiteX49" fmla="*/ 2346385 w 7885754"/>
              <a:gd name="connsiteY49" fmla="*/ 735011 h 1709796"/>
              <a:gd name="connsiteX50" fmla="*/ 2372264 w 7885754"/>
              <a:gd name="connsiteY50" fmla="*/ 890287 h 1709796"/>
              <a:gd name="connsiteX51" fmla="*/ 2406770 w 7885754"/>
              <a:gd name="connsiteY51" fmla="*/ 821275 h 1709796"/>
              <a:gd name="connsiteX52" fmla="*/ 2458528 w 7885754"/>
              <a:gd name="connsiteY52" fmla="*/ 1131826 h 1709796"/>
              <a:gd name="connsiteX53" fmla="*/ 2518913 w 7885754"/>
              <a:gd name="connsiteY53" fmla="*/ 407207 h 1709796"/>
              <a:gd name="connsiteX54" fmla="*/ 2562045 w 7885754"/>
              <a:gd name="connsiteY54" fmla="*/ 596988 h 1709796"/>
              <a:gd name="connsiteX55" fmla="*/ 2596551 w 7885754"/>
              <a:gd name="connsiteY55" fmla="*/ 226053 h 1709796"/>
              <a:gd name="connsiteX56" fmla="*/ 2631056 w 7885754"/>
              <a:gd name="connsiteY56" fmla="*/ 441713 h 1709796"/>
              <a:gd name="connsiteX57" fmla="*/ 2691441 w 7885754"/>
              <a:gd name="connsiteY57" fmla="*/ 139789 h 1709796"/>
              <a:gd name="connsiteX58" fmla="*/ 2734573 w 7885754"/>
              <a:gd name="connsiteY58" fmla="*/ 312317 h 1709796"/>
              <a:gd name="connsiteX59" fmla="*/ 2751826 w 7885754"/>
              <a:gd name="connsiteY59" fmla="*/ 79404 h 1709796"/>
              <a:gd name="connsiteX60" fmla="*/ 2812211 w 7885754"/>
              <a:gd name="connsiteY60" fmla="*/ 372702 h 1709796"/>
              <a:gd name="connsiteX61" fmla="*/ 2863970 w 7885754"/>
              <a:gd name="connsiteY61" fmla="*/ 113909 h 1709796"/>
              <a:gd name="connsiteX62" fmla="*/ 2958860 w 7885754"/>
              <a:gd name="connsiteY62" fmla="*/ 502098 h 1709796"/>
              <a:gd name="connsiteX63" fmla="*/ 3010619 w 7885754"/>
              <a:gd name="connsiteY63" fmla="*/ 364075 h 1709796"/>
              <a:gd name="connsiteX64" fmla="*/ 3071004 w 7885754"/>
              <a:gd name="connsiteY64" fmla="*/ 666000 h 1709796"/>
              <a:gd name="connsiteX65" fmla="*/ 3105509 w 7885754"/>
              <a:gd name="connsiteY65" fmla="*/ 536604 h 1709796"/>
              <a:gd name="connsiteX66" fmla="*/ 3140015 w 7885754"/>
              <a:gd name="connsiteY66" fmla="*/ 614241 h 1709796"/>
              <a:gd name="connsiteX67" fmla="*/ 3200400 w 7885754"/>
              <a:gd name="connsiteY67" fmla="*/ 441713 h 1709796"/>
              <a:gd name="connsiteX68" fmla="*/ 3252158 w 7885754"/>
              <a:gd name="connsiteY68" fmla="*/ 855781 h 1709796"/>
              <a:gd name="connsiteX69" fmla="*/ 3286664 w 7885754"/>
              <a:gd name="connsiteY69" fmla="*/ 735011 h 1709796"/>
              <a:gd name="connsiteX70" fmla="*/ 3312543 w 7885754"/>
              <a:gd name="connsiteY70" fmla="*/ 993804 h 1709796"/>
              <a:gd name="connsiteX71" fmla="*/ 3381555 w 7885754"/>
              <a:gd name="connsiteY71" fmla="*/ 778143 h 1709796"/>
              <a:gd name="connsiteX72" fmla="*/ 3449025 w 7885754"/>
              <a:gd name="connsiteY72" fmla="*/ 942045 h 1709796"/>
              <a:gd name="connsiteX73" fmla="*/ 3510951 w 7885754"/>
              <a:gd name="connsiteY73" fmla="*/ 778143 h 1709796"/>
              <a:gd name="connsiteX74" fmla="*/ 3588588 w 7885754"/>
              <a:gd name="connsiteY74" fmla="*/ 1200838 h 1709796"/>
              <a:gd name="connsiteX75" fmla="*/ 3640478 w 7885754"/>
              <a:gd name="connsiteY75" fmla="*/ 1018010 h 1709796"/>
              <a:gd name="connsiteX76" fmla="*/ 3692105 w 7885754"/>
              <a:gd name="connsiteY76" fmla="*/ 1330234 h 1709796"/>
              <a:gd name="connsiteX77" fmla="*/ 3735238 w 7885754"/>
              <a:gd name="connsiteY77" fmla="*/ 1105947 h 1709796"/>
              <a:gd name="connsiteX78" fmla="*/ 3804249 w 7885754"/>
              <a:gd name="connsiteY78" fmla="*/ 1442377 h 1709796"/>
              <a:gd name="connsiteX79" fmla="*/ 3873260 w 7885754"/>
              <a:gd name="connsiteY79" fmla="*/ 1080068 h 1709796"/>
              <a:gd name="connsiteX80" fmla="*/ 3907766 w 7885754"/>
              <a:gd name="connsiteY80" fmla="*/ 1235343 h 1709796"/>
              <a:gd name="connsiteX81" fmla="*/ 3942271 w 7885754"/>
              <a:gd name="connsiteY81" fmla="*/ 1088694 h 1709796"/>
              <a:gd name="connsiteX82" fmla="*/ 4028536 w 7885754"/>
              <a:gd name="connsiteY82" fmla="*/ 1407872 h 1709796"/>
              <a:gd name="connsiteX83" fmla="*/ 4166558 w 7885754"/>
              <a:gd name="connsiteY83" fmla="*/ 1192211 h 1709796"/>
              <a:gd name="connsiteX84" fmla="*/ 4202606 w 7885754"/>
              <a:gd name="connsiteY84" fmla="*/ 1426928 h 1709796"/>
              <a:gd name="connsiteX85" fmla="*/ 4251150 w 7885754"/>
              <a:gd name="connsiteY85" fmla="*/ 1302419 h 1709796"/>
              <a:gd name="connsiteX86" fmla="*/ 4287328 w 7885754"/>
              <a:gd name="connsiteY86" fmla="*/ 1571773 h 1709796"/>
              <a:gd name="connsiteX87" fmla="*/ 4390845 w 7885754"/>
              <a:gd name="connsiteY87" fmla="*/ 924792 h 1709796"/>
              <a:gd name="connsiteX88" fmla="*/ 4459856 w 7885754"/>
              <a:gd name="connsiteY88" fmla="*/ 1036936 h 1709796"/>
              <a:gd name="connsiteX89" fmla="*/ 4502988 w 7885754"/>
              <a:gd name="connsiteY89" fmla="*/ 786770 h 1709796"/>
              <a:gd name="connsiteX90" fmla="*/ 4546121 w 7885754"/>
              <a:gd name="connsiteY90" fmla="*/ 881660 h 1709796"/>
              <a:gd name="connsiteX91" fmla="*/ 4589253 w 7885754"/>
              <a:gd name="connsiteY91" fmla="*/ 596989 h 1709796"/>
              <a:gd name="connsiteX92" fmla="*/ 4658264 w 7885754"/>
              <a:gd name="connsiteY92" fmla="*/ 691879 h 1709796"/>
              <a:gd name="connsiteX93" fmla="*/ 4694574 w 7885754"/>
              <a:gd name="connsiteY93" fmla="*/ 446731 h 1709796"/>
              <a:gd name="connsiteX94" fmla="*/ 4753154 w 7885754"/>
              <a:gd name="connsiteY94" fmla="*/ 665999 h 1709796"/>
              <a:gd name="connsiteX95" fmla="*/ 4796287 w 7885754"/>
              <a:gd name="connsiteY95" fmla="*/ 519351 h 1709796"/>
              <a:gd name="connsiteX96" fmla="*/ 4865298 w 7885754"/>
              <a:gd name="connsiteY96" fmla="*/ 804023 h 1709796"/>
              <a:gd name="connsiteX97" fmla="*/ 4908430 w 7885754"/>
              <a:gd name="connsiteY97" fmla="*/ 631494 h 1709796"/>
              <a:gd name="connsiteX98" fmla="*/ 4965207 w 7885754"/>
              <a:gd name="connsiteY98" fmla="*/ 921315 h 1709796"/>
              <a:gd name="connsiteX99" fmla="*/ 5037826 w 7885754"/>
              <a:gd name="connsiteY99" fmla="*/ 717758 h 1709796"/>
              <a:gd name="connsiteX100" fmla="*/ 5084172 w 7885754"/>
              <a:gd name="connsiteY100" fmla="*/ 1038608 h 1709796"/>
              <a:gd name="connsiteX101" fmla="*/ 5158596 w 7885754"/>
              <a:gd name="connsiteY101" fmla="*/ 838528 h 1709796"/>
              <a:gd name="connsiteX102" fmla="*/ 5196447 w 7885754"/>
              <a:gd name="connsiteY102" fmla="*/ 1140453 h 1709796"/>
              <a:gd name="connsiteX103" fmla="*/ 5262113 w 7885754"/>
              <a:gd name="connsiteY103" fmla="*/ 959298 h 1709796"/>
              <a:gd name="connsiteX104" fmla="*/ 5339751 w 7885754"/>
              <a:gd name="connsiteY104" fmla="*/ 1243970 h 1709796"/>
              <a:gd name="connsiteX105" fmla="*/ 5393313 w 7885754"/>
              <a:gd name="connsiteY105" fmla="*/ 906753 h 1709796"/>
              <a:gd name="connsiteX106" fmla="*/ 5434641 w 7885754"/>
              <a:gd name="connsiteY106" fmla="*/ 1114573 h 1709796"/>
              <a:gd name="connsiteX107" fmla="*/ 5503653 w 7885754"/>
              <a:gd name="connsiteY107" fmla="*/ 1002430 h 1709796"/>
              <a:gd name="connsiteX108" fmla="*/ 5615796 w 7885754"/>
              <a:gd name="connsiteY108" fmla="*/ 1347487 h 1709796"/>
              <a:gd name="connsiteX109" fmla="*/ 5693434 w 7885754"/>
              <a:gd name="connsiteY109" fmla="*/ 1088694 h 1709796"/>
              <a:gd name="connsiteX110" fmla="*/ 5736566 w 7885754"/>
              <a:gd name="connsiteY110" fmla="*/ 1174958 h 1709796"/>
              <a:gd name="connsiteX111" fmla="*/ 5821973 w 7885754"/>
              <a:gd name="connsiteY111" fmla="*/ 988556 h 1709796"/>
              <a:gd name="connsiteX112" fmla="*/ 5915653 w 7885754"/>
              <a:gd name="connsiteY112" fmla="*/ 1131927 h 1709796"/>
              <a:gd name="connsiteX113" fmla="*/ 5970691 w 7885754"/>
              <a:gd name="connsiteY113" fmla="*/ 845691 h 1709796"/>
              <a:gd name="connsiteX114" fmla="*/ 6025728 w 7885754"/>
              <a:gd name="connsiteY114" fmla="*/ 1048588 h 1709796"/>
              <a:gd name="connsiteX115" fmla="*/ 6092316 w 7885754"/>
              <a:gd name="connsiteY115" fmla="*/ 938869 h 1709796"/>
              <a:gd name="connsiteX116" fmla="*/ 6164608 w 7885754"/>
              <a:gd name="connsiteY116" fmla="*/ 1211483 h 1709796"/>
              <a:gd name="connsiteX117" fmla="*/ 6245524 w 7885754"/>
              <a:gd name="connsiteY117" fmla="*/ 392527 h 1709796"/>
              <a:gd name="connsiteX118" fmla="*/ 6321951 w 7885754"/>
              <a:gd name="connsiteY118" fmla="*/ 606270 h 1709796"/>
              <a:gd name="connsiteX119" fmla="*/ 6382336 w 7885754"/>
              <a:gd name="connsiteY119" fmla="*/ 381630 h 1709796"/>
              <a:gd name="connsiteX120" fmla="*/ 6467390 w 7885754"/>
              <a:gd name="connsiteY120" fmla="*/ 630233 h 1709796"/>
              <a:gd name="connsiteX121" fmla="*/ 6564349 w 7885754"/>
              <a:gd name="connsiteY121" fmla="*/ 434398 h 1709796"/>
              <a:gd name="connsiteX122" fmla="*/ 6591791 w 7885754"/>
              <a:gd name="connsiteY122" fmla="*/ 657324 h 1709796"/>
              <a:gd name="connsiteX123" fmla="*/ 6642339 w 7885754"/>
              <a:gd name="connsiteY123" fmla="*/ 260558 h 1709796"/>
              <a:gd name="connsiteX124" fmla="*/ 6737230 w 7885754"/>
              <a:gd name="connsiteY124" fmla="*/ 596989 h 1709796"/>
              <a:gd name="connsiteX125" fmla="*/ 6851089 w 7885754"/>
              <a:gd name="connsiteY125" fmla="*/ 184181 h 1709796"/>
              <a:gd name="connsiteX126" fmla="*/ 6929937 w 7885754"/>
              <a:gd name="connsiteY126" fmla="*/ 345713 h 1709796"/>
              <a:gd name="connsiteX127" fmla="*/ 7008432 w 7885754"/>
              <a:gd name="connsiteY127" fmla="*/ 0 h 1709796"/>
              <a:gd name="connsiteX128" fmla="*/ 7090913 w 7885754"/>
              <a:gd name="connsiteY128" fmla="*/ 577415 h 1709796"/>
              <a:gd name="connsiteX129" fmla="*/ 7157755 w 7885754"/>
              <a:gd name="connsiteY129" fmla="*/ 420894 h 1709796"/>
              <a:gd name="connsiteX130" fmla="*/ 7195288 w 7885754"/>
              <a:gd name="connsiteY130" fmla="*/ 795396 h 1709796"/>
              <a:gd name="connsiteX131" fmla="*/ 7273279 w 7885754"/>
              <a:gd name="connsiteY131" fmla="*/ 552949 h 1709796"/>
              <a:gd name="connsiteX132" fmla="*/ 7331596 w 7885754"/>
              <a:gd name="connsiteY132" fmla="*/ 772493 h 1709796"/>
              <a:gd name="connsiteX133" fmla="*/ 7402674 w 7885754"/>
              <a:gd name="connsiteY133" fmla="*/ 657979 h 1709796"/>
              <a:gd name="connsiteX134" fmla="*/ 7470475 w 7885754"/>
              <a:gd name="connsiteY134" fmla="*/ 1002430 h 1709796"/>
              <a:gd name="connsiteX135" fmla="*/ 7556739 w 7885754"/>
              <a:gd name="connsiteY135" fmla="*/ 867939 h 1709796"/>
              <a:gd name="connsiteX136" fmla="*/ 7634377 w 7885754"/>
              <a:gd name="connsiteY136" fmla="*/ 1062815 h 1709796"/>
              <a:gd name="connsiteX137" fmla="*/ 7743242 w 7885754"/>
              <a:gd name="connsiteY137" fmla="*/ 946082 h 1709796"/>
              <a:gd name="connsiteX138" fmla="*/ 7824158 w 7885754"/>
              <a:gd name="connsiteY138" fmla="*/ 1071441 h 1709796"/>
              <a:gd name="connsiteX139" fmla="*/ 7885754 w 7885754"/>
              <a:gd name="connsiteY139" fmla="*/ 953143 h 1709796"/>
              <a:gd name="connsiteX0" fmla="*/ 0 w 7885754"/>
              <a:gd name="connsiteY0" fmla="*/ 1254665 h 1720491"/>
              <a:gd name="connsiteX1" fmla="*/ 77638 w 7885754"/>
              <a:gd name="connsiteY1" fmla="*/ 875102 h 1720491"/>
              <a:gd name="connsiteX2" fmla="*/ 146649 w 7885754"/>
              <a:gd name="connsiteY2" fmla="*/ 1021752 h 1720491"/>
              <a:gd name="connsiteX3" fmla="*/ 163902 w 7885754"/>
              <a:gd name="connsiteY3" fmla="*/ 745706 h 1720491"/>
              <a:gd name="connsiteX4" fmla="*/ 207034 w 7885754"/>
              <a:gd name="connsiteY4" fmla="*/ 823344 h 1720491"/>
              <a:gd name="connsiteX5" fmla="*/ 232914 w 7885754"/>
              <a:gd name="connsiteY5" fmla="*/ 624936 h 1720491"/>
              <a:gd name="connsiteX6" fmla="*/ 276044 w 7885754"/>
              <a:gd name="connsiteY6" fmla="*/ 693948 h 1720491"/>
              <a:gd name="connsiteX7" fmla="*/ 327803 w 7885754"/>
              <a:gd name="connsiteY7" fmla="*/ 504167 h 1720491"/>
              <a:gd name="connsiteX8" fmla="*/ 362309 w 7885754"/>
              <a:gd name="connsiteY8" fmla="*/ 676695 h 1720491"/>
              <a:gd name="connsiteX9" fmla="*/ 396815 w 7885754"/>
              <a:gd name="connsiteY9" fmla="*/ 573179 h 1720491"/>
              <a:gd name="connsiteX10" fmla="*/ 417567 w 7885754"/>
              <a:gd name="connsiteY10" fmla="*/ 883729 h 1720491"/>
              <a:gd name="connsiteX11" fmla="*/ 463895 w 7885754"/>
              <a:gd name="connsiteY11" fmla="*/ 745706 h 1720491"/>
              <a:gd name="connsiteX12" fmla="*/ 490742 w 7885754"/>
              <a:gd name="connsiteY12" fmla="*/ 1144754 h 1720491"/>
              <a:gd name="connsiteX13" fmla="*/ 527478 w 7885754"/>
              <a:gd name="connsiteY13" fmla="*/ 908643 h 1720491"/>
              <a:gd name="connsiteX14" fmla="*/ 556555 w 7885754"/>
              <a:gd name="connsiteY14" fmla="*/ 1050828 h 1720491"/>
              <a:gd name="connsiteX15" fmla="*/ 593292 w 7885754"/>
              <a:gd name="connsiteY15" fmla="*/ 960401 h 1720491"/>
              <a:gd name="connsiteX16" fmla="*/ 624600 w 7885754"/>
              <a:gd name="connsiteY16" fmla="*/ 1220159 h 1720491"/>
              <a:gd name="connsiteX17" fmla="*/ 670930 w 7885754"/>
              <a:gd name="connsiteY17" fmla="*/ 1060721 h 1720491"/>
              <a:gd name="connsiteX18" fmla="*/ 715329 w 7885754"/>
              <a:gd name="connsiteY18" fmla="*/ 1283741 h 1720491"/>
              <a:gd name="connsiteX19" fmla="*/ 753032 w 7885754"/>
              <a:gd name="connsiteY19" fmla="*/ 1149218 h 1720491"/>
              <a:gd name="connsiteX20" fmla="*/ 804488 w 7885754"/>
              <a:gd name="connsiteY20" fmla="*/ 1257560 h 1720491"/>
              <a:gd name="connsiteX21" fmla="*/ 849852 w 7885754"/>
              <a:gd name="connsiteY21" fmla="*/ 1087565 h 1720491"/>
              <a:gd name="connsiteX22" fmla="*/ 883392 w 7885754"/>
              <a:gd name="connsiteY22" fmla="*/ 1409940 h 1720491"/>
              <a:gd name="connsiteX23" fmla="*/ 947639 w 7885754"/>
              <a:gd name="connsiteY23" fmla="*/ 1263291 h 1720491"/>
              <a:gd name="connsiteX24" fmla="*/ 1008687 w 7885754"/>
              <a:gd name="connsiteY24" fmla="*/ 1363309 h 1720491"/>
              <a:gd name="connsiteX25" fmla="*/ 1073234 w 7885754"/>
              <a:gd name="connsiteY25" fmla="*/ 1285973 h 1720491"/>
              <a:gd name="connsiteX26" fmla="*/ 1130060 w 7885754"/>
              <a:gd name="connsiteY26" fmla="*/ 1470325 h 1720491"/>
              <a:gd name="connsiteX27" fmla="*/ 1190445 w 7885754"/>
              <a:gd name="connsiteY27" fmla="*/ 1271918 h 1720491"/>
              <a:gd name="connsiteX28" fmla="*/ 1216324 w 7885754"/>
              <a:gd name="connsiteY28" fmla="*/ 1349555 h 1720491"/>
              <a:gd name="connsiteX29" fmla="*/ 1250830 w 7885754"/>
              <a:gd name="connsiteY29" fmla="*/ 1280544 h 1720491"/>
              <a:gd name="connsiteX30" fmla="*/ 1311215 w 7885754"/>
              <a:gd name="connsiteY30" fmla="*/ 1496204 h 1720491"/>
              <a:gd name="connsiteX31" fmla="*/ 1354347 w 7885754"/>
              <a:gd name="connsiteY31" fmla="*/ 1375435 h 1720491"/>
              <a:gd name="connsiteX32" fmla="*/ 1423358 w 7885754"/>
              <a:gd name="connsiteY32" fmla="*/ 1565216 h 1720491"/>
              <a:gd name="connsiteX33" fmla="*/ 1509622 w 7885754"/>
              <a:gd name="connsiteY33" fmla="*/ 1392687 h 1720491"/>
              <a:gd name="connsiteX34" fmla="*/ 1535502 w 7885754"/>
              <a:gd name="connsiteY34" fmla="*/ 1487578 h 1720491"/>
              <a:gd name="connsiteX35" fmla="*/ 1613139 w 7885754"/>
              <a:gd name="connsiteY35" fmla="*/ 1263291 h 1720491"/>
              <a:gd name="connsiteX36" fmla="*/ 1662666 w 7885754"/>
              <a:gd name="connsiteY36" fmla="*/ 1380562 h 1720491"/>
              <a:gd name="connsiteX37" fmla="*/ 1725283 w 7885754"/>
              <a:gd name="connsiteY37" fmla="*/ 1306423 h 1720491"/>
              <a:gd name="connsiteX38" fmla="*/ 1785668 w 7885754"/>
              <a:gd name="connsiteY38" fmla="*/ 1625601 h 1720491"/>
              <a:gd name="connsiteX39" fmla="*/ 1889185 w 7885754"/>
              <a:gd name="connsiteY39" fmla="*/ 1418567 h 1720491"/>
              <a:gd name="connsiteX40" fmla="*/ 1975449 w 7885754"/>
              <a:gd name="connsiteY40" fmla="*/ 1720491 h 1720491"/>
              <a:gd name="connsiteX41" fmla="*/ 2035834 w 7885754"/>
              <a:gd name="connsiteY41" fmla="*/ 1021752 h 1720491"/>
              <a:gd name="connsiteX42" fmla="*/ 2078966 w 7885754"/>
              <a:gd name="connsiteY42" fmla="*/ 1133895 h 1720491"/>
              <a:gd name="connsiteX43" fmla="*/ 2102915 w 7885754"/>
              <a:gd name="connsiteY43" fmla="*/ 756565 h 1720491"/>
              <a:gd name="connsiteX44" fmla="*/ 2147977 w 7885754"/>
              <a:gd name="connsiteY44" fmla="*/ 866476 h 1720491"/>
              <a:gd name="connsiteX45" fmla="*/ 2191109 w 7885754"/>
              <a:gd name="connsiteY45" fmla="*/ 702574 h 1720491"/>
              <a:gd name="connsiteX46" fmla="*/ 2225615 w 7885754"/>
              <a:gd name="connsiteY46" fmla="*/ 1056257 h 1720491"/>
              <a:gd name="connsiteX47" fmla="*/ 2260121 w 7885754"/>
              <a:gd name="connsiteY47" fmla="*/ 875102 h 1720491"/>
              <a:gd name="connsiteX48" fmla="*/ 2303253 w 7885754"/>
              <a:gd name="connsiteY48" fmla="*/ 961367 h 1720491"/>
              <a:gd name="connsiteX49" fmla="*/ 2346385 w 7885754"/>
              <a:gd name="connsiteY49" fmla="*/ 745706 h 1720491"/>
              <a:gd name="connsiteX50" fmla="*/ 2372264 w 7885754"/>
              <a:gd name="connsiteY50" fmla="*/ 900982 h 1720491"/>
              <a:gd name="connsiteX51" fmla="*/ 2406770 w 7885754"/>
              <a:gd name="connsiteY51" fmla="*/ 831970 h 1720491"/>
              <a:gd name="connsiteX52" fmla="*/ 2458528 w 7885754"/>
              <a:gd name="connsiteY52" fmla="*/ 1142521 h 1720491"/>
              <a:gd name="connsiteX53" fmla="*/ 2518913 w 7885754"/>
              <a:gd name="connsiteY53" fmla="*/ 417902 h 1720491"/>
              <a:gd name="connsiteX54" fmla="*/ 2562045 w 7885754"/>
              <a:gd name="connsiteY54" fmla="*/ 607683 h 1720491"/>
              <a:gd name="connsiteX55" fmla="*/ 2596551 w 7885754"/>
              <a:gd name="connsiteY55" fmla="*/ 236748 h 1720491"/>
              <a:gd name="connsiteX56" fmla="*/ 2631056 w 7885754"/>
              <a:gd name="connsiteY56" fmla="*/ 452408 h 1720491"/>
              <a:gd name="connsiteX57" fmla="*/ 2691441 w 7885754"/>
              <a:gd name="connsiteY57" fmla="*/ 150484 h 1720491"/>
              <a:gd name="connsiteX58" fmla="*/ 2734573 w 7885754"/>
              <a:gd name="connsiteY58" fmla="*/ 323012 h 1720491"/>
              <a:gd name="connsiteX59" fmla="*/ 2751826 w 7885754"/>
              <a:gd name="connsiteY59" fmla="*/ 90099 h 1720491"/>
              <a:gd name="connsiteX60" fmla="*/ 2812211 w 7885754"/>
              <a:gd name="connsiteY60" fmla="*/ 383397 h 1720491"/>
              <a:gd name="connsiteX61" fmla="*/ 2863970 w 7885754"/>
              <a:gd name="connsiteY61" fmla="*/ 124604 h 1720491"/>
              <a:gd name="connsiteX62" fmla="*/ 2958860 w 7885754"/>
              <a:gd name="connsiteY62" fmla="*/ 512793 h 1720491"/>
              <a:gd name="connsiteX63" fmla="*/ 3010619 w 7885754"/>
              <a:gd name="connsiteY63" fmla="*/ 374770 h 1720491"/>
              <a:gd name="connsiteX64" fmla="*/ 3071004 w 7885754"/>
              <a:gd name="connsiteY64" fmla="*/ 676695 h 1720491"/>
              <a:gd name="connsiteX65" fmla="*/ 3105509 w 7885754"/>
              <a:gd name="connsiteY65" fmla="*/ 547299 h 1720491"/>
              <a:gd name="connsiteX66" fmla="*/ 3140015 w 7885754"/>
              <a:gd name="connsiteY66" fmla="*/ 624936 h 1720491"/>
              <a:gd name="connsiteX67" fmla="*/ 3200400 w 7885754"/>
              <a:gd name="connsiteY67" fmla="*/ 452408 h 1720491"/>
              <a:gd name="connsiteX68" fmla="*/ 3252158 w 7885754"/>
              <a:gd name="connsiteY68" fmla="*/ 866476 h 1720491"/>
              <a:gd name="connsiteX69" fmla="*/ 3286664 w 7885754"/>
              <a:gd name="connsiteY69" fmla="*/ 745706 h 1720491"/>
              <a:gd name="connsiteX70" fmla="*/ 3312543 w 7885754"/>
              <a:gd name="connsiteY70" fmla="*/ 1004499 h 1720491"/>
              <a:gd name="connsiteX71" fmla="*/ 3381555 w 7885754"/>
              <a:gd name="connsiteY71" fmla="*/ 788838 h 1720491"/>
              <a:gd name="connsiteX72" fmla="*/ 3449025 w 7885754"/>
              <a:gd name="connsiteY72" fmla="*/ 952740 h 1720491"/>
              <a:gd name="connsiteX73" fmla="*/ 3510951 w 7885754"/>
              <a:gd name="connsiteY73" fmla="*/ 788838 h 1720491"/>
              <a:gd name="connsiteX74" fmla="*/ 3588588 w 7885754"/>
              <a:gd name="connsiteY74" fmla="*/ 1211533 h 1720491"/>
              <a:gd name="connsiteX75" fmla="*/ 3640478 w 7885754"/>
              <a:gd name="connsiteY75" fmla="*/ 1028705 h 1720491"/>
              <a:gd name="connsiteX76" fmla="*/ 3692105 w 7885754"/>
              <a:gd name="connsiteY76" fmla="*/ 1340929 h 1720491"/>
              <a:gd name="connsiteX77" fmla="*/ 3735238 w 7885754"/>
              <a:gd name="connsiteY77" fmla="*/ 1116642 h 1720491"/>
              <a:gd name="connsiteX78" fmla="*/ 3804249 w 7885754"/>
              <a:gd name="connsiteY78" fmla="*/ 1453072 h 1720491"/>
              <a:gd name="connsiteX79" fmla="*/ 3873260 w 7885754"/>
              <a:gd name="connsiteY79" fmla="*/ 1090763 h 1720491"/>
              <a:gd name="connsiteX80" fmla="*/ 3907766 w 7885754"/>
              <a:gd name="connsiteY80" fmla="*/ 1246038 h 1720491"/>
              <a:gd name="connsiteX81" fmla="*/ 3942271 w 7885754"/>
              <a:gd name="connsiteY81" fmla="*/ 1099389 h 1720491"/>
              <a:gd name="connsiteX82" fmla="*/ 4028536 w 7885754"/>
              <a:gd name="connsiteY82" fmla="*/ 1418567 h 1720491"/>
              <a:gd name="connsiteX83" fmla="*/ 4166558 w 7885754"/>
              <a:gd name="connsiteY83" fmla="*/ 1202906 h 1720491"/>
              <a:gd name="connsiteX84" fmla="*/ 4202606 w 7885754"/>
              <a:gd name="connsiteY84" fmla="*/ 1437623 h 1720491"/>
              <a:gd name="connsiteX85" fmla="*/ 4251150 w 7885754"/>
              <a:gd name="connsiteY85" fmla="*/ 1313114 h 1720491"/>
              <a:gd name="connsiteX86" fmla="*/ 4287328 w 7885754"/>
              <a:gd name="connsiteY86" fmla="*/ 1582468 h 1720491"/>
              <a:gd name="connsiteX87" fmla="*/ 4390845 w 7885754"/>
              <a:gd name="connsiteY87" fmla="*/ 935487 h 1720491"/>
              <a:gd name="connsiteX88" fmla="*/ 4459856 w 7885754"/>
              <a:gd name="connsiteY88" fmla="*/ 1047631 h 1720491"/>
              <a:gd name="connsiteX89" fmla="*/ 4502988 w 7885754"/>
              <a:gd name="connsiteY89" fmla="*/ 797465 h 1720491"/>
              <a:gd name="connsiteX90" fmla="*/ 4546121 w 7885754"/>
              <a:gd name="connsiteY90" fmla="*/ 892355 h 1720491"/>
              <a:gd name="connsiteX91" fmla="*/ 4589253 w 7885754"/>
              <a:gd name="connsiteY91" fmla="*/ 607684 h 1720491"/>
              <a:gd name="connsiteX92" fmla="*/ 4658264 w 7885754"/>
              <a:gd name="connsiteY92" fmla="*/ 702574 h 1720491"/>
              <a:gd name="connsiteX93" fmla="*/ 4694574 w 7885754"/>
              <a:gd name="connsiteY93" fmla="*/ 457426 h 1720491"/>
              <a:gd name="connsiteX94" fmla="*/ 4753154 w 7885754"/>
              <a:gd name="connsiteY94" fmla="*/ 676694 h 1720491"/>
              <a:gd name="connsiteX95" fmla="*/ 4796287 w 7885754"/>
              <a:gd name="connsiteY95" fmla="*/ 530046 h 1720491"/>
              <a:gd name="connsiteX96" fmla="*/ 4865298 w 7885754"/>
              <a:gd name="connsiteY96" fmla="*/ 814718 h 1720491"/>
              <a:gd name="connsiteX97" fmla="*/ 4908430 w 7885754"/>
              <a:gd name="connsiteY97" fmla="*/ 642189 h 1720491"/>
              <a:gd name="connsiteX98" fmla="*/ 4965207 w 7885754"/>
              <a:gd name="connsiteY98" fmla="*/ 932010 h 1720491"/>
              <a:gd name="connsiteX99" fmla="*/ 5037826 w 7885754"/>
              <a:gd name="connsiteY99" fmla="*/ 728453 h 1720491"/>
              <a:gd name="connsiteX100" fmla="*/ 5084172 w 7885754"/>
              <a:gd name="connsiteY100" fmla="*/ 1049303 h 1720491"/>
              <a:gd name="connsiteX101" fmla="*/ 5158596 w 7885754"/>
              <a:gd name="connsiteY101" fmla="*/ 849223 h 1720491"/>
              <a:gd name="connsiteX102" fmla="*/ 5196447 w 7885754"/>
              <a:gd name="connsiteY102" fmla="*/ 1151148 h 1720491"/>
              <a:gd name="connsiteX103" fmla="*/ 5262113 w 7885754"/>
              <a:gd name="connsiteY103" fmla="*/ 969993 h 1720491"/>
              <a:gd name="connsiteX104" fmla="*/ 5339751 w 7885754"/>
              <a:gd name="connsiteY104" fmla="*/ 1254665 h 1720491"/>
              <a:gd name="connsiteX105" fmla="*/ 5393313 w 7885754"/>
              <a:gd name="connsiteY105" fmla="*/ 917448 h 1720491"/>
              <a:gd name="connsiteX106" fmla="*/ 5434641 w 7885754"/>
              <a:gd name="connsiteY106" fmla="*/ 1125268 h 1720491"/>
              <a:gd name="connsiteX107" fmla="*/ 5503653 w 7885754"/>
              <a:gd name="connsiteY107" fmla="*/ 1013125 h 1720491"/>
              <a:gd name="connsiteX108" fmla="*/ 5615796 w 7885754"/>
              <a:gd name="connsiteY108" fmla="*/ 1358182 h 1720491"/>
              <a:gd name="connsiteX109" fmla="*/ 5693434 w 7885754"/>
              <a:gd name="connsiteY109" fmla="*/ 1099389 h 1720491"/>
              <a:gd name="connsiteX110" fmla="*/ 5736566 w 7885754"/>
              <a:gd name="connsiteY110" fmla="*/ 1185653 h 1720491"/>
              <a:gd name="connsiteX111" fmla="*/ 5821973 w 7885754"/>
              <a:gd name="connsiteY111" fmla="*/ 999251 h 1720491"/>
              <a:gd name="connsiteX112" fmla="*/ 5915653 w 7885754"/>
              <a:gd name="connsiteY112" fmla="*/ 1142622 h 1720491"/>
              <a:gd name="connsiteX113" fmla="*/ 5970691 w 7885754"/>
              <a:gd name="connsiteY113" fmla="*/ 856386 h 1720491"/>
              <a:gd name="connsiteX114" fmla="*/ 6025728 w 7885754"/>
              <a:gd name="connsiteY114" fmla="*/ 1059283 h 1720491"/>
              <a:gd name="connsiteX115" fmla="*/ 6092316 w 7885754"/>
              <a:gd name="connsiteY115" fmla="*/ 949564 h 1720491"/>
              <a:gd name="connsiteX116" fmla="*/ 6164608 w 7885754"/>
              <a:gd name="connsiteY116" fmla="*/ 1222178 h 1720491"/>
              <a:gd name="connsiteX117" fmla="*/ 6245524 w 7885754"/>
              <a:gd name="connsiteY117" fmla="*/ 403222 h 1720491"/>
              <a:gd name="connsiteX118" fmla="*/ 6321951 w 7885754"/>
              <a:gd name="connsiteY118" fmla="*/ 616965 h 1720491"/>
              <a:gd name="connsiteX119" fmla="*/ 6382336 w 7885754"/>
              <a:gd name="connsiteY119" fmla="*/ 392325 h 1720491"/>
              <a:gd name="connsiteX120" fmla="*/ 6467390 w 7885754"/>
              <a:gd name="connsiteY120" fmla="*/ 640928 h 1720491"/>
              <a:gd name="connsiteX121" fmla="*/ 6564349 w 7885754"/>
              <a:gd name="connsiteY121" fmla="*/ 445093 h 1720491"/>
              <a:gd name="connsiteX122" fmla="*/ 6591791 w 7885754"/>
              <a:gd name="connsiteY122" fmla="*/ 668019 h 1720491"/>
              <a:gd name="connsiteX123" fmla="*/ 6642339 w 7885754"/>
              <a:gd name="connsiteY123" fmla="*/ 271253 h 1720491"/>
              <a:gd name="connsiteX124" fmla="*/ 6737230 w 7885754"/>
              <a:gd name="connsiteY124" fmla="*/ 607684 h 1720491"/>
              <a:gd name="connsiteX125" fmla="*/ 6851089 w 7885754"/>
              <a:gd name="connsiteY125" fmla="*/ 194876 h 1720491"/>
              <a:gd name="connsiteX126" fmla="*/ 6929937 w 7885754"/>
              <a:gd name="connsiteY126" fmla="*/ 356408 h 1720491"/>
              <a:gd name="connsiteX127" fmla="*/ 6987042 w 7885754"/>
              <a:gd name="connsiteY127" fmla="*/ 0 h 1720491"/>
              <a:gd name="connsiteX128" fmla="*/ 7090913 w 7885754"/>
              <a:gd name="connsiteY128" fmla="*/ 588110 h 1720491"/>
              <a:gd name="connsiteX129" fmla="*/ 7157755 w 7885754"/>
              <a:gd name="connsiteY129" fmla="*/ 431589 h 1720491"/>
              <a:gd name="connsiteX130" fmla="*/ 7195288 w 7885754"/>
              <a:gd name="connsiteY130" fmla="*/ 806091 h 1720491"/>
              <a:gd name="connsiteX131" fmla="*/ 7273279 w 7885754"/>
              <a:gd name="connsiteY131" fmla="*/ 563644 h 1720491"/>
              <a:gd name="connsiteX132" fmla="*/ 7331596 w 7885754"/>
              <a:gd name="connsiteY132" fmla="*/ 783188 h 1720491"/>
              <a:gd name="connsiteX133" fmla="*/ 7402674 w 7885754"/>
              <a:gd name="connsiteY133" fmla="*/ 668674 h 1720491"/>
              <a:gd name="connsiteX134" fmla="*/ 7470475 w 7885754"/>
              <a:gd name="connsiteY134" fmla="*/ 1013125 h 1720491"/>
              <a:gd name="connsiteX135" fmla="*/ 7556739 w 7885754"/>
              <a:gd name="connsiteY135" fmla="*/ 878634 h 1720491"/>
              <a:gd name="connsiteX136" fmla="*/ 7634377 w 7885754"/>
              <a:gd name="connsiteY136" fmla="*/ 1073510 h 1720491"/>
              <a:gd name="connsiteX137" fmla="*/ 7743242 w 7885754"/>
              <a:gd name="connsiteY137" fmla="*/ 956777 h 1720491"/>
              <a:gd name="connsiteX138" fmla="*/ 7824158 w 7885754"/>
              <a:gd name="connsiteY138" fmla="*/ 1082136 h 1720491"/>
              <a:gd name="connsiteX139" fmla="*/ 7885754 w 7885754"/>
              <a:gd name="connsiteY139" fmla="*/ 963838 h 1720491"/>
              <a:gd name="connsiteX0" fmla="*/ 0 w 7885754"/>
              <a:gd name="connsiteY0" fmla="*/ 1254665 h 1720491"/>
              <a:gd name="connsiteX1" fmla="*/ 77638 w 7885754"/>
              <a:gd name="connsiteY1" fmla="*/ 875102 h 1720491"/>
              <a:gd name="connsiteX2" fmla="*/ 146649 w 7885754"/>
              <a:gd name="connsiteY2" fmla="*/ 1021752 h 1720491"/>
              <a:gd name="connsiteX3" fmla="*/ 163902 w 7885754"/>
              <a:gd name="connsiteY3" fmla="*/ 745706 h 1720491"/>
              <a:gd name="connsiteX4" fmla="*/ 207034 w 7885754"/>
              <a:gd name="connsiteY4" fmla="*/ 823344 h 1720491"/>
              <a:gd name="connsiteX5" fmla="*/ 232914 w 7885754"/>
              <a:gd name="connsiteY5" fmla="*/ 624936 h 1720491"/>
              <a:gd name="connsiteX6" fmla="*/ 276044 w 7885754"/>
              <a:gd name="connsiteY6" fmla="*/ 693948 h 1720491"/>
              <a:gd name="connsiteX7" fmla="*/ 327803 w 7885754"/>
              <a:gd name="connsiteY7" fmla="*/ 504167 h 1720491"/>
              <a:gd name="connsiteX8" fmla="*/ 362309 w 7885754"/>
              <a:gd name="connsiteY8" fmla="*/ 676695 h 1720491"/>
              <a:gd name="connsiteX9" fmla="*/ 396815 w 7885754"/>
              <a:gd name="connsiteY9" fmla="*/ 573179 h 1720491"/>
              <a:gd name="connsiteX10" fmla="*/ 417567 w 7885754"/>
              <a:gd name="connsiteY10" fmla="*/ 883729 h 1720491"/>
              <a:gd name="connsiteX11" fmla="*/ 463895 w 7885754"/>
              <a:gd name="connsiteY11" fmla="*/ 745706 h 1720491"/>
              <a:gd name="connsiteX12" fmla="*/ 490742 w 7885754"/>
              <a:gd name="connsiteY12" fmla="*/ 1144754 h 1720491"/>
              <a:gd name="connsiteX13" fmla="*/ 527478 w 7885754"/>
              <a:gd name="connsiteY13" fmla="*/ 908643 h 1720491"/>
              <a:gd name="connsiteX14" fmla="*/ 556555 w 7885754"/>
              <a:gd name="connsiteY14" fmla="*/ 1050828 h 1720491"/>
              <a:gd name="connsiteX15" fmla="*/ 593292 w 7885754"/>
              <a:gd name="connsiteY15" fmla="*/ 960401 h 1720491"/>
              <a:gd name="connsiteX16" fmla="*/ 624600 w 7885754"/>
              <a:gd name="connsiteY16" fmla="*/ 1220159 h 1720491"/>
              <a:gd name="connsiteX17" fmla="*/ 670930 w 7885754"/>
              <a:gd name="connsiteY17" fmla="*/ 1060721 h 1720491"/>
              <a:gd name="connsiteX18" fmla="*/ 715329 w 7885754"/>
              <a:gd name="connsiteY18" fmla="*/ 1283741 h 1720491"/>
              <a:gd name="connsiteX19" fmla="*/ 753032 w 7885754"/>
              <a:gd name="connsiteY19" fmla="*/ 1149218 h 1720491"/>
              <a:gd name="connsiteX20" fmla="*/ 804488 w 7885754"/>
              <a:gd name="connsiteY20" fmla="*/ 1257560 h 1720491"/>
              <a:gd name="connsiteX21" fmla="*/ 849852 w 7885754"/>
              <a:gd name="connsiteY21" fmla="*/ 1087565 h 1720491"/>
              <a:gd name="connsiteX22" fmla="*/ 883392 w 7885754"/>
              <a:gd name="connsiteY22" fmla="*/ 1409940 h 1720491"/>
              <a:gd name="connsiteX23" fmla="*/ 947639 w 7885754"/>
              <a:gd name="connsiteY23" fmla="*/ 1263291 h 1720491"/>
              <a:gd name="connsiteX24" fmla="*/ 1008687 w 7885754"/>
              <a:gd name="connsiteY24" fmla="*/ 1363309 h 1720491"/>
              <a:gd name="connsiteX25" fmla="*/ 1073234 w 7885754"/>
              <a:gd name="connsiteY25" fmla="*/ 1285973 h 1720491"/>
              <a:gd name="connsiteX26" fmla="*/ 1130060 w 7885754"/>
              <a:gd name="connsiteY26" fmla="*/ 1470325 h 1720491"/>
              <a:gd name="connsiteX27" fmla="*/ 1190445 w 7885754"/>
              <a:gd name="connsiteY27" fmla="*/ 1271918 h 1720491"/>
              <a:gd name="connsiteX28" fmla="*/ 1216324 w 7885754"/>
              <a:gd name="connsiteY28" fmla="*/ 1349555 h 1720491"/>
              <a:gd name="connsiteX29" fmla="*/ 1250830 w 7885754"/>
              <a:gd name="connsiteY29" fmla="*/ 1280544 h 1720491"/>
              <a:gd name="connsiteX30" fmla="*/ 1311215 w 7885754"/>
              <a:gd name="connsiteY30" fmla="*/ 1496204 h 1720491"/>
              <a:gd name="connsiteX31" fmla="*/ 1354347 w 7885754"/>
              <a:gd name="connsiteY31" fmla="*/ 1375435 h 1720491"/>
              <a:gd name="connsiteX32" fmla="*/ 1423358 w 7885754"/>
              <a:gd name="connsiteY32" fmla="*/ 1565216 h 1720491"/>
              <a:gd name="connsiteX33" fmla="*/ 1509622 w 7885754"/>
              <a:gd name="connsiteY33" fmla="*/ 1392687 h 1720491"/>
              <a:gd name="connsiteX34" fmla="*/ 1535502 w 7885754"/>
              <a:gd name="connsiteY34" fmla="*/ 1487578 h 1720491"/>
              <a:gd name="connsiteX35" fmla="*/ 1613139 w 7885754"/>
              <a:gd name="connsiteY35" fmla="*/ 1263291 h 1720491"/>
              <a:gd name="connsiteX36" fmla="*/ 1662666 w 7885754"/>
              <a:gd name="connsiteY36" fmla="*/ 1380562 h 1720491"/>
              <a:gd name="connsiteX37" fmla="*/ 1725283 w 7885754"/>
              <a:gd name="connsiteY37" fmla="*/ 1306423 h 1720491"/>
              <a:gd name="connsiteX38" fmla="*/ 1785668 w 7885754"/>
              <a:gd name="connsiteY38" fmla="*/ 1625601 h 1720491"/>
              <a:gd name="connsiteX39" fmla="*/ 1889185 w 7885754"/>
              <a:gd name="connsiteY39" fmla="*/ 1418567 h 1720491"/>
              <a:gd name="connsiteX40" fmla="*/ 1975449 w 7885754"/>
              <a:gd name="connsiteY40" fmla="*/ 1720491 h 1720491"/>
              <a:gd name="connsiteX41" fmla="*/ 2035834 w 7885754"/>
              <a:gd name="connsiteY41" fmla="*/ 1021752 h 1720491"/>
              <a:gd name="connsiteX42" fmla="*/ 2078966 w 7885754"/>
              <a:gd name="connsiteY42" fmla="*/ 1133895 h 1720491"/>
              <a:gd name="connsiteX43" fmla="*/ 2102915 w 7885754"/>
              <a:gd name="connsiteY43" fmla="*/ 756565 h 1720491"/>
              <a:gd name="connsiteX44" fmla="*/ 2147977 w 7885754"/>
              <a:gd name="connsiteY44" fmla="*/ 866476 h 1720491"/>
              <a:gd name="connsiteX45" fmla="*/ 2191109 w 7885754"/>
              <a:gd name="connsiteY45" fmla="*/ 702574 h 1720491"/>
              <a:gd name="connsiteX46" fmla="*/ 2225615 w 7885754"/>
              <a:gd name="connsiteY46" fmla="*/ 1056257 h 1720491"/>
              <a:gd name="connsiteX47" fmla="*/ 2260121 w 7885754"/>
              <a:gd name="connsiteY47" fmla="*/ 875102 h 1720491"/>
              <a:gd name="connsiteX48" fmla="*/ 2303253 w 7885754"/>
              <a:gd name="connsiteY48" fmla="*/ 961367 h 1720491"/>
              <a:gd name="connsiteX49" fmla="*/ 2346385 w 7885754"/>
              <a:gd name="connsiteY49" fmla="*/ 745706 h 1720491"/>
              <a:gd name="connsiteX50" fmla="*/ 2372264 w 7885754"/>
              <a:gd name="connsiteY50" fmla="*/ 900982 h 1720491"/>
              <a:gd name="connsiteX51" fmla="*/ 2406770 w 7885754"/>
              <a:gd name="connsiteY51" fmla="*/ 831970 h 1720491"/>
              <a:gd name="connsiteX52" fmla="*/ 2458528 w 7885754"/>
              <a:gd name="connsiteY52" fmla="*/ 1142521 h 1720491"/>
              <a:gd name="connsiteX53" fmla="*/ 2518913 w 7885754"/>
              <a:gd name="connsiteY53" fmla="*/ 417902 h 1720491"/>
              <a:gd name="connsiteX54" fmla="*/ 2562045 w 7885754"/>
              <a:gd name="connsiteY54" fmla="*/ 607683 h 1720491"/>
              <a:gd name="connsiteX55" fmla="*/ 2596551 w 7885754"/>
              <a:gd name="connsiteY55" fmla="*/ 236748 h 1720491"/>
              <a:gd name="connsiteX56" fmla="*/ 2631056 w 7885754"/>
              <a:gd name="connsiteY56" fmla="*/ 452408 h 1720491"/>
              <a:gd name="connsiteX57" fmla="*/ 2691441 w 7885754"/>
              <a:gd name="connsiteY57" fmla="*/ 150484 h 1720491"/>
              <a:gd name="connsiteX58" fmla="*/ 2734573 w 7885754"/>
              <a:gd name="connsiteY58" fmla="*/ 323012 h 1720491"/>
              <a:gd name="connsiteX59" fmla="*/ 2751826 w 7885754"/>
              <a:gd name="connsiteY59" fmla="*/ 90099 h 1720491"/>
              <a:gd name="connsiteX60" fmla="*/ 2812211 w 7885754"/>
              <a:gd name="connsiteY60" fmla="*/ 383397 h 1720491"/>
              <a:gd name="connsiteX61" fmla="*/ 2863970 w 7885754"/>
              <a:gd name="connsiteY61" fmla="*/ 124604 h 1720491"/>
              <a:gd name="connsiteX62" fmla="*/ 2958860 w 7885754"/>
              <a:gd name="connsiteY62" fmla="*/ 512793 h 1720491"/>
              <a:gd name="connsiteX63" fmla="*/ 3010619 w 7885754"/>
              <a:gd name="connsiteY63" fmla="*/ 374770 h 1720491"/>
              <a:gd name="connsiteX64" fmla="*/ 3071004 w 7885754"/>
              <a:gd name="connsiteY64" fmla="*/ 676695 h 1720491"/>
              <a:gd name="connsiteX65" fmla="*/ 3105509 w 7885754"/>
              <a:gd name="connsiteY65" fmla="*/ 547299 h 1720491"/>
              <a:gd name="connsiteX66" fmla="*/ 3140015 w 7885754"/>
              <a:gd name="connsiteY66" fmla="*/ 624936 h 1720491"/>
              <a:gd name="connsiteX67" fmla="*/ 3200400 w 7885754"/>
              <a:gd name="connsiteY67" fmla="*/ 452408 h 1720491"/>
              <a:gd name="connsiteX68" fmla="*/ 3252158 w 7885754"/>
              <a:gd name="connsiteY68" fmla="*/ 866476 h 1720491"/>
              <a:gd name="connsiteX69" fmla="*/ 3286664 w 7885754"/>
              <a:gd name="connsiteY69" fmla="*/ 745706 h 1720491"/>
              <a:gd name="connsiteX70" fmla="*/ 3312543 w 7885754"/>
              <a:gd name="connsiteY70" fmla="*/ 1004499 h 1720491"/>
              <a:gd name="connsiteX71" fmla="*/ 3381555 w 7885754"/>
              <a:gd name="connsiteY71" fmla="*/ 788838 h 1720491"/>
              <a:gd name="connsiteX72" fmla="*/ 3449025 w 7885754"/>
              <a:gd name="connsiteY72" fmla="*/ 952740 h 1720491"/>
              <a:gd name="connsiteX73" fmla="*/ 3510951 w 7885754"/>
              <a:gd name="connsiteY73" fmla="*/ 788838 h 1720491"/>
              <a:gd name="connsiteX74" fmla="*/ 3588588 w 7885754"/>
              <a:gd name="connsiteY74" fmla="*/ 1211533 h 1720491"/>
              <a:gd name="connsiteX75" fmla="*/ 3640478 w 7885754"/>
              <a:gd name="connsiteY75" fmla="*/ 1028705 h 1720491"/>
              <a:gd name="connsiteX76" fmla="*/ 3692105 w 7885754"/>
              <a:gd name="connsiteY76" fmla="*/ 1340929 h 1720491"/>
              <a:gd name="connsiteX77" fmla="*/ 3735238 w 7885754"/>
              <a:gd name="connsiteY77" fmla="*/ 1116642 h 1720491"/>
              <a:gd name="connsiteX78" fmla="*/ 3804249 w 7885754"/>
              <a:gd name="connsiteY78" fmla="*/ 1453072 h 1720491"/>
              <a:gd name="connsiteX79" fmla="*/ 3873260 w 7885754"/>
              <a:gd name="connsiteY79" fmla="*/ 1090763 h 1720491"/>
              <a:gd name="connsiteX80" fmla="*/ 3907766 w 7885754"/>
              <a:gd name="connsiteY80" fmla="*/ 1246038 h 1720491"/>
              <a:gd name="connsiteX81" fmla="*/ 3942271 w 7885754"/>
              <a:gd name="connsiteY81" fmla="*/ 1099389 h 1720491"/>
              <a:gd name="connsiteX82" fmla="*/ 4028536 w 7885754"/>
              <a:gd name="connsiteY82" fmla="*/ 1418567 h 1720491"/>
              <a:gd name="connsiteX83" fmla="*/ 4166558 w 7885754"/>
              <a:gd name="connsiteY83" fmla="*/ 1202906 h 1720491"/>
              <a:gd name="connsiteX84" fmla="*/ 4202606 w 7885754"/>
              <a:gd name="connsiteY84" fmla="*/ 1437623 h 1720491"/>
              <a:gd name="connsiteX85" fmla="*/ 4251150 w 7885754"/>
              <a:gd name="connsiteY85" fmla="*/ 1313114 h 1720491"/>
              <a:gd name="connsiteX86" fmla="*/ 4287328 w 7885754"/>
              <a:gd name="connsiteY86" fmla="*/ 1582468 h 1720491"/>
              <a:gd name="connsiteX87" fmla="*/ 4390845 w 7885754"/>
              <a:gd name="connsiteY87" fmla="*/ 935487 h 1720491"/>
              <a:gd name="connsiteX88" fmla="*/ 4459856 w 7885754"/>
              <a:gd name="connsiteY88" fmla="*/ 1047631 h 1720491"/>
              <a:gd name="connsiteX89" fmla="*/ 4502988 w 7885754"/>
              <a:gd name="connsiteY89" fmla="*/ 797465 h 1720491"/>
              <a:gd name="connsiteX90" fmla="*/ 4546121 w 7885754"/>
              <a:gd name="connsiteY90" fmla="*/ 892355 h 1720491"/>
              <a:gd name="connsiteX91" fmla="*/ 4589253 w 7885754"/>
              <a:gd name="connsiteY91" fmla="*/ 607684 h 1720491"/>
              <a:gd name="connsiteX92" fmla="*/ 4658264 w 7885754"/>
              <a:gd name="connsiteY92" fmla="*/ 702574 h 1720491"/>
              <a:gd name="connsiteX93" fmla="*/ 4694574 w 7885754"/>
              <a:gd name="connsiteY93" fmla="*/ 457426 h 1720491"/>
              <a:gd name="connsiteX94" fmla="*/ 4753154 w 7885754"/>
              <a:gd name="connsiteY94" fmla="*/ 676694 h 1720491"/>
              <a:gd name="connsiteX95" fmla="*/ 4796287 w 7885754"/>
              <a:gd name="connsiteY95" fmla="*/ 530046 h 1720491"/>
              <a:gd name="connsiteX96" fmla="*/ 4865298 w 7885754"/>
              <a:gd name="connsiteY96" fmla="*/ 814718 h 1720491"/>
              <a:gd name="connsiteX97" fmla="*/ 4908430 w 7885754"/>
              <a:gd name="connsiteY97" fmla="*/ 642189 h 1720491"/>
              <a:gd name="connsiteX98" fmla="*/ 4965207 w 7885754"/>
              <a:gd name="connsiteY98" fmla="*/ 932010 h 1720491"/>
              <a:gd name="connsiteX99" fmla="*/ 5037826 w 7885754"/>
              <a:gd name="connsiteY99" fmla="*/ 728453 h 1720491"/>
              <a:gd name="connsiteX100" fmla="*/ 5084172 w 7885754"/>
              <a:gd name="connsiteY100" fmla="*/ 1049303 h 1720491"/>
              <a:gd name="connsiteX101" fmla="*/ 5158596 w 7885754"/>
              <a:gd name="connsiteY101" fmla="*/ 849223 h 1720491"/>
              <a:gd name="connsiteX102" fmla="*/ 5196447 w 7885754"/>
              <a:gd name="connsiteY102" fmla="*/ 1151148 h 1720491"/>
              <a:gd name="connsiteX103" fmla="*/ 5262113 w 7885754"/>
              <a:gd name="connsiteY103" fmla="*/ 969993 h 1720491"/>
              <a:gd name="connsiteX104" fmla="*/ 5339751 w 7885754"/>
              <a:gd name="connsiteY104" fmla="*/ 1254665 h 1720491"/>
              <a:gd name="connsiteX105" fmla="*/ 5393313 w 7885754"/>
              <a:gd name="connsiteY105" fmla="*/ 917448 h 1720491"/>
              <a:gd name="connsiteX106" fmla="*/ 5434641 w 7885754"/>
              <a:gd name="connsiteY106" fmla="*/ 1125268 h 1720491"/>
              <a:gd name="connsiteX107" fmla="*/ 5503653 w 7885754"/>
              <a:gd name="connsiteY107" fmla="*/ 1013125 h 1720491"/>
              <a:gd name="connsiteX108" fmla="*/ 5615796 w 7885754"/>
              <a:gd name="connsiteY108" fmla="*/ 1358182 h 1720491"/>
              <a:gd name="connsiteX109" fmla="*/ 5693434 w 7885754"/>
              <a:gd name="connsiteY109" fmla="*/ 1099389 h 1720491"/>
              <a:gd name="connsiteX110" fmla="*/ 5736566 w 7885754"/>
              <a:gd name="connsiteY110" fmla="*/ 1185653 h 1720491"/>
              <a:gd name="connsiteX111" fmla="*/ 5821973 w 7885754"/>
              <a:gd name="connsiteY111" fmla="*/ 999251 h 1720491"/>
              <a:gd name="connsiteX112" fmla="*/ 5915653 w 7885754"/>
              <a:gd name="connsiteY112" fmla="*/ 1142622 h 1720491"/>
              <a:gd name="connsiteX113" fmla="*/ 5970691 w 7885754"/>
              <a:gd name="connsiteY113" fmla="*/ 856386 h 1720491"/>
              <a:gd name="connsiteX114" fmla="*/ 6025728 w 7885754"/>
              <a:gd name="connsiteY114" fmla="*/ 1059283 h 1720491"/>
              <a:gd name="connsiteX115" fmla="*/ 6092316 w 7885754"/>
              <a:gd name="connsiteY115" fmla="*/ 949564 h 1720491"/>
              <a:gd name="connsiteX116" fmla="*/ 6164608 w 7885754"/>
              <a:gd name="connsiteY116" fmla="*/ 1222178 h 1720491"/>
              <a:gd name="connsiteX117" fmla="*/ 6245524 w 7885754"/>
              <a:gd name="connsiteY117" fmla="*/ 403222 h 1720491"/>
              <a:gd name="connsiteX118" fmla="*/ 6321951 w 7885754"/>
              <a:gd name="connsiteY118" fmla="*/ 616965 h 1720491"/>
              <a:gd name="connsiteX119" fmla="*/ 6382336 w 7885754"/>
              <a:gd name="connsiteY119" fmla="*/ 392325 h 1720491"/>
              <a:gd name="connsiteX120" fmla="*/ 6467390 w 7885754"/>
              <a:gd name="connsiteY120" fmla="*/ 640928 h 1720491"/>
              <a:gd name="connsiteX121" fmla="*/ 6542959 w 7885754"/>
              <a:gd name="connsiteY121" fmla="*/ 434399 h 1720491"/>
              <a:gd name="connsiteX122" fmla="*/ 6591791 w 7885754"/>
              <a:gd name="connsiteY122" fmla="*/ 668019 h 1720491"/>
              <a:gd name="connsiteX123" fmla="*/ 6642339 w 7885754"/>
              <a:gd name="connsiteY123" fmla="*/ 271253 h 1720491"/>
              <a:gd name="connsiteX124" fmla="*/ 6737230 w 7885754"/>
              <a:gd name="connsiteY124" fmla="*/ 607684 h 1720491"/>
              <a:gd name="connsiteX125" fmla="*/ 6851089 w 7885754"/>
              <a:gd name="connsiteY125" fmla="*/ 194876 h 1720491"/>
              <a:gd name="connsiteX126" fmla="*/ 6929937 w 7885754"/>
              <a:gd name="connsiteY126" fmla="*/ 356408 h 1720491"/>
              <a:gd name="connsiteX127" fmla="*/ 6987042 w 7885754"/>
              <a:gd name="connsiteY127" fmla="*/ 0 h 1720491"/>
              <a:gd name="connsiteX128" fmla="*/ 7090913 w 7885754"/>
              <a:gd name="connsiteY128" fmla="*/ 588110 h 1720491"/>
              <a:gd name="connsiteX129" fmla="*/ 7157755 w 7885754"/>
              <a:gd name="connsiteY129" fmla="*/ 431589 h 1720491"/>
              <a:gd name="connsiteX130" fmla="*/ 7195288 w 7885754"/>
              <a:gd name="connsiteY130" fmla="*/ 806091 h 1720491"/>
              <a:gd name="connsiteX131" fmla="*/ 7273279 w 7885754"/>
              <a:gd name="connsiteY131" fmla="*/ 563644 h 1720491"/>
              <a:gd name="connsiteX132" fmla="*/ 7331596 w 7885754"/>
              <a:gd name="connsiteY132" fmla="*/ 783188 h 1720491"/>
              <a:gd name="connsiteX133" fmla="*/ 7402674 w 7885754"/>
              <a:gd name="connsiteY133" fmla="*/ 668674 h 1720491"/>
              <a:gd name="connsiteX134" fmla="*/ 7470475 w 7885754"/>
              <a:gd name="connsiteY134" fmla="*/ 1013125 h 1720491"/>
              <a:gd name="connsiteX135" fmla="*/ 7556739 w 7885754"/>
              <a:gd name="connsiteY135" fmla="*/ 878634 h 1720491"/>
              <a:gd name="connsiteX136" fmla="*/ 7634377 w 7885754"/>
              <a:gd name="connsiteY136" fmla="*/ 1073510 h 1720491"/>
              <a:gd name="connsiteX137" fmla="*/ 7743242 w 7885754"/>
              <a:gd name="connsiteY137" fmla="*/ 956777 h 1720491"/>
              <a:gd name="connsiteX138" fmla="*/ 7824158 w 7885754"/>
              <a:gd name="connsiteY138" fmla="*/ 1082136 h 1720491"/>
              <a:gd name="connsiteX139" fmla="*/ 7885754 w 7885754"/>
              <a:gd name="connsiteY139" fmla="*/ 963838 h 1720491"/>
              <a:gd name="connsiteX0" fmla="*/ 0 w 7885754"/>
              <a:gd name="connsiteY0" fmla="*/ 1254665 h 1720491"/>
              <a:gd name="connsiteX1" fmla="*/ 77638 w 7885754"/>
              <a:gd name="connsiteY1" fmla="*/ 875102 h 1720491"/>
              <a:gd name="connsiteX2" fmla="*/ 146649 w 7885754"/>
              <a:gd name="connsiteY2" fmla="*/ 1021752 h 1720491"/>
              <a:gd name="connsiteX3" fmla="*/ 163902 w 7885754"/>
              <a:gd name="connsiteY3" fmla="*/ 745706 h 1720491"/>
              <a:gd name="connsiteX4" fmla="*/ 207034 w 7885754"/>
              <a:gd name="connsiteY4" fmla="*/ 823344 h 1720491"/>
              <a:gd name="connsiteX5" fmla="*/ 232914 w 7885754"/>
              <a:gd name="connsiteY5" fmla="*/ 624936 h 1720491"/>
              <a:gd name="connsiteX6" fmla="*/ 276044 w 7885754"/>
              <a:gd name="connsiteY6" fmla="*/ 693948 h 1720491"/>
              <a:gd name="connsiteX7" fmla="*/ 327803 w 7885754"/>
              <a:gd name="connsiteY7" fmla="*/ 504167 h 1720491"/>
              <a:gd name="connsiteX8" fmla="*/ 362309 w 7885754"/>
              <a:gd name="connsiteY8" fmla="*/ 676695 h 1720491"/>
              <a:gd name="connsiteX9" fmla="*/ 396815 w 7885754"/>
              <a:gd name="connsiteY9" fmla="*/ 573179 h 1720491"/>
              <a:gd name="connsiteX10" fmla="*/ 417567 w 7885754"/>
              <a:gd name="connsiteY10" fmla="*/ 883729 h 1720491"/>
              <a:gd name="connsiteX11" fmla="*/ 463895 w 7885754"/>
              <a:gd name="connsiteY11" fmla="*/ 745706 h 1720491"/>
              <a:gd name="connsiteX12" fmla="*/ 490742 w 7885754"/>
              <a:gd name="connsiteY12" fmla="*/ 1144754 h 1720491"/>
              <a:gd name="connsiteX13" fmla="*/ 527478 w 7885754"/>
              <a:gd name="connsiteY13" fmla="*/ 908643 h 1720491"/>
              <a:gd name="connsiteX14" fmla="*/ 556555 w 7885754"/>
              <a:gd name="connsiteY14" fmla="*/ 1050828 h 1720491"/>
              <a:gd name="connsiteX15" fmla="*/ 593292 w 7885754"/>
              <a:gd name="connsiteY15" fmla="*/ 960401 h 1720491"/>
              <a:gd name="connsiteX16" fmla="*/ 624600 w 7885754"/>
              <a:gd name="connsiteY16" fmla="*/ 1220159 h 1720491"/>
              <a:gd name="connsiteX17" fmla="*/ 670930 w 7885754"/>
              <a:gd name="connsiteY17" fmla="*/ 1060721 h 1720491"/>
              <a:gd name="connsiteX18" fmla="*/ 715329 w 7885754"/>
              <a:gd name="connsiteY18" fmla="*/ 1283741 h 1720491"/>
              <a:gd name="connsiteX19" fmla="*/ 753032 w 7885754"/>
              <a:gd name="connsiteY19" fmla="*/ 1149218 h 1720491"/>
              <a:gd name="connsiteX20" fmla="*/ 804488 w 7885754"/>
              <a:gd name="connsiteY20" fmla="*/ 1257560 h 1720491"/>
              <a:gd name="connsiteX21" fmla="*/ 849852 w 7885754"/>
              <a:gd name="connsiteY21" fmla="*/ 1087565 h 1720491"/>
              <a:gd name="connsiteX22" fmla="*/ 883392 w 7885754"/>
              <a:gd name="connsiteY22" fmla="*/ 1409940 h 1720491"/>
              <a:gd name="connsiteX23" fmla="*/ 947639 w 7885754"/>
              <a:gd name="connsiteY23" fmla="*/ 1263291 h 1720491"/>
              <a:gd name="connsiteX24" fmla="*/ 1008687 w 7885754"/>
              <a:gd name="connsiteY24" fmla="*/ 1363309 h 1720491"/>
              <a:gd name="connsiteX25" fmla="*/ 1073234 w 7885754"/>
              <a:gd name="connsiteY25" fmla="*/ 1285973 h 1720491"/>
              <a:gd name="connsiteX26" fmla="*/ 1130060 w 7885754"/>
              <a:gd name="connsiteY26" fmla="*/ 1470325 h 1720491"/>
              <a:gd name="connsiteX27" fmla="*/ 1190445 w 7885754"/>
              <a:gd name="connsiteY27" fmla="*/ 1271918 h 1720491"/>
              <a:gd name="connsiteX28" fmla="*/ 1216324 w 7885754"/>
              <a:gd name="connsiteY28" fmla="*/ 1349555 h 1720491"/>
              <a:gd name="connsiteX29" fmla="*/ 1250830 w 7885754"/>
              <a:gd name="connsiteY29" fmla="*/ 1280544 h 1720491"/>
              <a:gd name="connsiteX30" fmla="*/ 1311215 w 7885754"/>
              <a:gd name="connsiteY30" fmla="*/ 1496204 h 1720491"/>
              <a:gd name="connsiteX31" fmla="*/ 1354347 w 7885754"/>
              <a:gd name="connsiteY31" fmla="*/ 1375435 h 1720491"/>
              <a:gd name="connsiteX32" fmla="*/ 1423358 w 7885754"/>
              <a:gd name="connsiteY32" fmla="*/ 1565216 h 1720491"/>
              <a:gd name="connsiteX33" fmla="*/ 1509622 w 7885754"/>
              <a:gd name="connsiteY33" fmla="*/ 1392687 h 1720491"/>
              <a:gd name="connsiteX34" fmla="*/ 1535502 w 7885754"/>
              <a:gd name="connsiteY34" fmla="*/ 1487578 h 1720491"/>
              <a:gd name="connsiteX35" fmla="*/ 1613139 w 7885754"/>
              <a:gd name="connsiteY35" fmla="*/ 1263291 h 1720491"/>
              <a:gd name="connsiteX36" fmla="*/ 1662666 w 7885754"/>
              <a:gd name="connsiteY36" fmla="*/ 1380562 h 1720491"/>
              <a:gd name="connsiteX37" fmla="*/ 1725283 w 7885754"/>
              <a:gd name="connsiteY37" fmla="*/ 1306423 h 1720491"/>
              <a:gd name="connsiteX38" fmla="*/ 1785668 w 7885754"/>
              <a:gd name="connsiteY38" fmla="*/ 1625601 h 1720491"/>
              <a:gd name="connsiteX39" fmla="*/ 1889185 w 7885754"/>
              <a:gd name="connsiteY39" fmla="*/ 1418567 h 1720491"/>
              <a:gd name="connsiteX40" fmla="*/ 1975449 w 7885754"/>
              <a:gd name="connsiteY40" fmla="*/ 1720491 h 1720491"/>
              <a:gd name="connsiteX41" fmla="*/ 2035834 w 7885754"/>
              <a:gd name="connsiteY41" fmla="*/ 1021752 h 1720491"/>
              <a:gd name="connsiteX42" fmla="*/ 2078966 w 7885754"/>
              <a:gd name="connsiteY42" fmla="*/ 1133895 h 1720491"/>
              <a:gd name="connsiteX43" fmla="*/ 2102915 w 7885754"/>
              <a:gd name="connsiteY43" fmla="*/ 756565 h 1720491"/>
              <a:gd name="connsiteX44" fmla="*/ 2147977 w 7885754"/>
              <a:gd name="connsiteY44" fmla="*/ 866476 h 1720491"/>
              <a:gd name="connsiteX45" fmla="*/ 2191109 w 7885754"/>
              <a:gd name="connsiteY45" fmla="*/ 702574 h 1720491"/>
              <a:gd name="connsiteX46" fmla="*/ 2225615 w 7885754"/>
              <a:gd name="connsiteY46" fmla="*/ 1056257 h 1720491"/>
              <a:gd name="connsiteX47" fmla="*/ 2260121 w 7885754"/>
              <a:gd name="connsiteY47" fmla="*/ 875102 h 1720491"/>
              <a:gd name="connsiteX48" fmla="*/ 2303253 w 7885754"/>
              <a:gd name="connsiteY48" fmla="*/ 961367 h 1720491"/>
              <a:gd name="connsiteX49" fmla="*/ 2346385 w 7885754"/>
              <a:gd name="connsiteY49" fmla="*/ 745706 h 1720491"/>
              <a:gd name="connsiteX50" fmla="*/ 2372264 w 7885754"/>
              <a:gd name="connsiteY50" fmla="*/ 900982 h 1720491"/>
              <a:gd name="connsiteX51" fmla="*/ 2406770 w 7885754"/>
              <a:gd name="connsiteY51" fmla="*/ 831970 h 1720491"/>
              <a:gd name="connsiteX52" fmla="*/ 2458528 w 7885754"/>
              <a:gd name="connsiteY52" fmla="*/ 1142521 h 1720491"/>
              <a:gd name="connsiteX53" fmla="*/ 2518913 w 7885754"/>
              <a:gd name="connsiteY53" fmla="*/ 417902 h 1720491"/>
              <a:gd name="connsiteX54" fmla="*/ 2562045 w 7885754"/>
              <a:gd name="connsiteY54" fmla="*/ 607683 h 1720491"/>
              <a:gd name="connsiteX55" fmla="*/ 2596551 w 7885754"/>
              <a:gd name="connsiteY55" fmla="*/ 236748 h 1720491"/>
              <a:gd name="connsiteX56" fmla="*/ 2631056 w 7885754"/>
              <a:gd name="connsiteY56" fmla="*/ 452408 h 1720491"/>
              <a:gd name="connsiteX57" fmla="*/ 2691441 w 7885754"/>
              <a:gd name="connsiteY57" fmla="*/ 150484 h 1720491"/>
              <a:gd name="connsiteX58" fmla="*/ 2734573 w 7885754"/>
              <a:gd name="connsiteY58" fmla="*/ 323012 h 1720491"/>
              <a:gd name="connsiteX59" fmla="*/ 2751826 w 7885754"/>
              <a:gd name="connsiteY59" fmla="*/ 90099 h 1720491"/>
              <a:gd name="connsiteX60" fmla="*/ 2812211 w 7885754"/>
              <a:gd name="connsiteY60" fmla="*/ 383397 h 1720491"/>
              <a:gd name="connsiteX61" fmla="*/ 2863970 w 7885754"/>
              <a:gd name="connsiteY61" fmla="*/ 124604 h 1720491"/>
              <a:gd name="connsiteX62" fmla="*/ 2958860 w 7885754"/>
              <a:gd name="connsiteY62" fmla="*/ 512793 h 1720491"/>
              <a:gd name="connsiteX63" fmla="*/ 3010619 w 7885754"/>
              <a:gd name="connsiteY63" fmla="*/ 374770 h 1720491"/>
              <a:gd name="connsiteX64" fmla="*/ 3071004 w 7885754"/>
              <a:gd name="connsiteY64" fmla="*/ 676695 h 1720491"/>
              <a:gd name="connsiteX65" fmla="*/ 3105509 w 7885754"/>
              <a:gd name="connsiteY65" fmla="*/ 547299 h 1720491"/>
              <a:gd name="connsiteX66" fmla="*/ 3140015 w 7885754"/>
              <a:gd name="connsiteY66" fmla="*/ 624936 h 1720491"/>
              <a:gd name="connsiteX67" fmla="*/ 3200400 w 7885754"/>
              <a:gd name="connsiteY67" fmla="*/ 452408 h 1720491"/>
              <a:gd name="connsiteX68" fmla="*/ 3252158 w 7885754"/>
              <a:gd name="connsiteY68" fmla="*/ 866476 h 1720491"/>
              <a:gd name="connsiteX69" fmla="*/ 3286664 w 7885754"/>
              <a:gd name="connsiteY69" fmla="*/ 745706 h 1720491"/>
              <a:gd name="connsiteX70" fmla="*/ 3312543 w 7885754"/>
              <a:gd name="connsiteY70" fmla="*/ 1004499 h 1720491"/>
              <a:gd name="connsiteX71" fmla="*/ 3381555 w 7885754"/>
              <a:gd name="connsiteY71" fmla="*/ 788838 h 1720491"/>
              <a:gd name="connsiteX72" fmla="*/ 3449025 w 7885754"/>
              <a:gd name="connsiteY72" fmla="*/ 952740 h 1720491"/>
              <a:gd name="connsiteX73" fmla="*/ 3510951 w 7885754"/>
              <a:gd name="connsiteY73" fmla="*/ 788838 h 1720491"/>
              <a:gd name="connsiteX74" fmla="*/ 3588588 w 7885754"/>
              <a:gd name="connsiteY74" fmla="*/ 1211533 h 1720491"/>
              <a:gd name="connsiteX75" fmla="*/ 3640478 w 7885754"/>
              <a:gd name="connsiteY75" fmla="*/ 1028705 h 1720491"/>
              <a:gd name="connsiteX76" fmla="*/ 3692105 w 7885754"/>
              <a:gd name="connsiteY76" fmla="*/ 1340929 h 1720491"/>
              <a:gd name="connsiteX77" fmla="*/ 3735238 w 7885754"/>
              <a:gd name="connsiteY77" fmla="*/ 1116642 h 1720491"/>
              <a:gd name="connsiteX78" fmla="*/ 3804249 w 7885754"/>
              <a:gd name="connsiteY78" fmla="*/ 1453072 h 1720491"/>
              <a:gd name="connsiteX79" fmla="*/ 3873260 w 7885754"/>
              <a:gd name="connsiteY79" fmla="*/ 1090763 h 1720491"/>
              <a:gd name="connsiteX80" fmla="*/ 3907766 w 7885754"/>
              <a:gd name="connsiteY80" fmla="*/ 1246038 h 1720491"/>
              <a:gd name="connsiteX81" fmla="*/ 3942271 w 7885754"/>
              <a:gd name="connsiteY81" fmla="*/ 1099389 h 1720491"/>
              <a:gd name="connsiteX82" fmla="*/ 4028536 w 7885754"/>
              <a:gd name="connsiteY82" fmla="*/ 1418567 h 1720491"/>
              <a:gd name="connsiteX83" fmla="*/ 4166558 w 7885754"/>
              <a:gd name="connsiteY83" fmla="*/ 1202906 h 1720491"/>
              <a:gd name="connsiteX84" fmla="*/ 4202606 w 7885754"/>
              <a:gd name="connsiteY84" fmla="*/ 1437623 h 1720491"/>
              <a:gd name="connsiteX85" fmla="*/ 4251150 w 7885754"/>
              <a:gd name="connsiteY85" fmla="*/ 1313114 h 1720491"/>
              <a:gd name="connsiteX86" fmla="*/ 4287328 w 7885754"/>
              <a:gd name="connsiteY86" fmla="*/ 1582468 h 1720491"/>
              <a:gd name="connsiteX87" fmla="*/ 4390845 w 7885754"/>
              <a:gd name="connsiteY87" fmla="*/ 935487 h 1720491"/>
              <a:gd name="connsiteX88" fmla="*/ 4459856 w 7885754"/>
              <a:gd name="connsiteY88" fmla="*/ 1047631 h 1720491"/>
              <a:gd name="connsiteX89" fmla="*/ 4502988 w 7885754"/>
              <a:gd name="connsiteY89" fmla="*/ 797465 h 1720491"/>
              <a:gd name="connsiteX90" fmla="*/ 4546121 w 7885754"/>
              <a:gd name="connsiteY90" fmla="*/ 892355 h 1720491"/>
              <a:gd name="connsiteX91" fmla="*/ 4589253 w 7885754"/>
              <a:gd name="connsiteY91" fmla="*/ 607684 h 1720491"/>
              <a:gd name="connsiteX92" fmla="*/ 4658264 w 7885754"/>
              <a:gd name="connsiteY92" fmla="*/ 702574 h 1720491"/>
              <a:gd name="connsiteX93" fmla="*/ 4694574 w 7885754"/>
              <a:gd name="connsiteY93" fmla="*/ 457426 h 1720491"/>
              <a:gd name="connsiteX94" fmla="*/ 4753154 w 7885754"/>
              <a:gd name="connsiteY94" fmla="*/ 676694 h 1720491"/>
              <a:gd name="connsiteX95" fmla="*/ 4796287 w 7885754"/>
              <a:gd name="connsiteY95" fmla="*/ 530046 h 1720491"/>
              <a:gd name="connsiteX96" fmla="*/ 4865298 w 7885754"/>
              <a:gd name="connsiteY96" fmla="*/ 814718 h 1720491"/>
              <a:gd name="connsiteX97" fmla="*/ 4908430 w 7885754"/>
              <a:gd name="connsiteY97" fmla="*/ 642189 h 1720491"/>
              <a:gd name="connsiteX98" fmla="*/ 4965207 w 7885754"/>
              <a:gd name="connsiteY98" fmla="*/ 932010 h 1720491"/>
              <a:gd name="connsiteX99" fmla="*/ 5037826 w 7885754"/>
              <a:gd name="connsiteY99" fmla="*/ 728453 h 1720491"/>
              <a:gd name="connsiteX100" fmla="*/ 5084172 w 7885754"/>
              <a:gd name="connsiteY100" fmla="*/ 1049303 h 1720491"/>
              <a:gd name="connsiteX101" fmla="*/ 5158596 w 7885754"/>
              <a:gd name="connsiteY101" fmla="*/ 849223 h 1720491"/>
              <a:gd name="connsiteX102" fmla="*/ 5196447 w 7885754"/>
              <a:gd name="connsiteY102" fmla="*/ 1151148 h 1720491"/>
              <a:gd name="connsiteX103" fmla="*/ 5262113 w 7885754"/>
              <a:gd name="connsiteY103" fmla="*/ 969993 h 1720491"/>
              <a:gd name="connsiteX104" fmla="*/ 5339751 w 7885754"/>
              <a:gd name="connsiteY104" fmla="*/ 1254665 h 1720491"/>
              <a:gd name="connsiteX105" fmla="*/ 5393313 w 7885754"/>
              <a:gd name="connsiteY105" fmla="*/ 917448 h 1720491"/>
              <a:gd name="connsiteX106" fmla="*/ 5434641 w 7885754"/>
              <a:gd name="connsiteY106" fmla="*/ 1125268 h 1720491"/>
              <a:gd name="connsiteX107" fmla="*/ 5503653 w 7885754"/>
              <a:gd name="connsiteY107" fmla="*/ 1013125 h 1720491"/>
              <a:gd name="connsiteX108" fmla="*/ 5615796 w 7885754"/>
              <a:gd name="connsiteY108" fmla="*/ 1358182 h 1720491"/>
              <a:gd name="connsiteX109" fmla="*/ 5693434 w 7885754"/>
              <a:gd name="connsiteY109" fmla="*/ 1099389 h 1720491"/>
              <a:gd name="connsiteX110" fmla="*/ 5736566 w 7885754"/>
              <a:gd name="connsiteY110" fmla="*/ 1185653 h 1720491"/>
              <a:gd name="connsiteX111" fmla="*/ 5821973 w 7885754"/>
              <a:gd name="connsiteY111" fmla="*/ 999251 h 1720491"/>
              <a:gd name="connsiteX112" fmla="*/ 5915653 w 7885754"/>
              <a:gd name="connsiteY112" fmla="*/ 1142622 h 1720491"/>
              <a:gd name="connsiteX113" fmla="*/ 5970691 w 7885754"/>
              <a:gd name="connsiteY113" fmla="*/ 856386 h 1720491"/>
              <a:gd name="connsiteX114" fmla="*/ 6025728 w 7885754"/>
              <a:gd name="connsiteY114" fmla="*/ 1059283 h 1720491"/>
              <a:gd name="connsiteX115" fmla="*/ 6092316 w 7885754"/>
              <a:gd name="connsiteY115" fmla="*/ 949564 h 1720491"/>
              <a:gd name="connsiteX116" fmla="*/ 6164608 w 7885754"/>
              <a:gd name="connsiteY116" fmla="*/ 1222178 h 1720491"/>
              <a:gd name="connsiteX117" fmla="*/ 6245524 w 7885754"/>
              <a:gd name="connsiteY117" fmla="*/ 403222 h 1720491"/>
              <a:gd name="connsiteX118" fmla="*/ 6321951 w 7885754"/>
              <a:gd name="connsiteY118" fmla="*/ 616965 h 1720491"/>
              <a:gd name="connsiteX119" fmla="*/ 6382336 w 7885754"/>
              <a:gd name="connsiteY119" fmla="*/ 392325 h 1720491"/>
              <a:gd name="connsiteX120" fmla="*/ 6467390 w 7885754"/>
              <a:gd name="connsiteY120" fmla="*/ 640928 h 1720491"/>
              <a:gd name="connsiteX121" fmla="*/ 6542959 w 7885754"/>
              <a:gd name="connsiteY121" fmla="*/ 434399 h 1720491"/>
              <a:gd name="connsiteX122" fmla="*/ 6597139 w 7885754"/>
              <a:gd name="connsiteY122" fmla="*/ 668019 h 1720491"/>
              <a:gd name="connsiteX123" fmla="*/ 6642339 w 7885754"/>
              <a:gd name="connsiteY123" fmla="*/ 271253 h 1720491"/>
              <a:gd name="connsiteX124" fmla="*/ 6737230 w 7885754"/>
              <a:gd name="connsiteY124" fmla="*/ 607684 h 1720491"/>
              <a:gd name="connsiteX125" fmla="*/ 6851089 w 7885754"/>
              <a:gd name="connsiteY125" fmla="*/ 194876 h 1720491"/>
              <a:gd name="connsiteX126" fmla="*/ 6929937 w 7885754"/>
              <a:gd name="connsiteY126" fmla="*/ 356408 h 1720491"/>
              <a:gd name="connsiteX127" fmla="*/ 6987042 w 7885754"/>
              <a:gd name="connsiteY127" fmla="*/ 0 h 1720491"/>
              <a:gd name="connsiteX128" fmla="*/ 7090913 w 7885754"/>
              <a:gd name="connsiteY128" fmla="*/ 588110 h 1720491"/>
              <a:gd name="connsiteX129" fmla="*/ 7157755 w 7885754"/>
              <a:gd name="connsiteY129" fmla="*/ 431589 h 1720491"/>
              <a:gd name="connsiteX130" fmla="*/ 7195288 w 7885754"/>
              <a:gd name="connsiteY130" fmla="*/ 806091 h 1720491"/>
              <a:gd name="connsiteX131" fmla="*/ 7273279 w 7885754"/>
              <a:gd name="connsiteY131" fmla="*/ 563644 h 1720491"/>
              <a:gd name="connsiteX132" fmla="*/ 7331596 w 7885754"/>
              <a:gd name="connsiteY132" fmla="*/ 783188 h 1720491"/>
              <a:gd name="connsiteX133" fmla="*/ 7402674 w 7885754"/>
              <a:gd name="connsiteY133" fmla="*/ 668674 h 1720491"/>
              <a:gd name="connsiteX134" fmla="*/ 7470475 w 7885754"/>
              <a:gd name="connsiteY134" fmla="*/ 1013125 h 1720491"/>
              <a:gd name="connsiteX135" fmla="*/ 7556739 w 7885754"/>
              <a:gd name="connsiteY135" fmla="*/ 878634 h 1720491"/>
              <a:gd name="connsiteX136" fmla="*/ 7634377 w 7885754"/>
              <a:gd name="connsiteY136" fmla="*/ 1073510 h 1720491"/>
              <a:gd name="connsiteX137" fmla="*/ 7743242 w 7885754"/>
              <a:gd name="connsiteY137" fmla="*/ 956777 h 1720491"/>
              <a:gd name="connsiteX138" fmla="*/ 7824158 w 7885754"/>
              <a:gd name="connsiteY138" fmla="*/ 1082136 h 1720491"/>
              <a:gd name="connsiteX139" fmla="*/ 7885754 w 7885754"/>
              <a:gd name="connsiteY139" fmla="*/ 963838 h 1720491"/>
              <a:gd name="connsiteX0" fmla="*/ 0 w 7885754"/>
              <a:gd name="connsiteY0" fmla="*/ 1254665 h 1720491"/>
              <a:gd name="connsiteX1" fmla="*/ 77638 w 7885754"/>
              <a:gd name="connsiteY1" fmla="*/ 875102 h 1720491"/>
              <a:gd name="connsiteX2" fmla="*/ 146649 w 7885754"/>
              <a:gd name="connsiteY2" fmla="*/ 1021752 h 1720491"/>
              <a:gd name="connsiteX3" fmla="*/ 163902 w 7885754"/>
              <a:gd name="connsiteY3" fmla="*/ 745706 h 1720491"/>
              <a:gd name="connsiteX4" fmla="*/ 207034 w 7885754"/>
              <a:gd name="connsiteY4" fmla="*/ 823344 h 1720491"/>
              <a:gd name="connsiteX5" fmla="*/ 232914 w 7885754"/>
              <a:gd name="connsiteY5" fmla="*/ 624936 h 1720491"/>
              <a:gd name="connsiteX6" fmla="*/ 276044 w 7885754"/>
              <a:gd name="connsiteY6" fmla="*/ 693948 h 1720491"/>
              <a:gd name="connsiteX7" fmla="*/ 327803 w 7885754"/>
              <a:gd name="connsiteY7" fmla="*/ 504167 h 1720491"/>
              <a:gd name="connsiteX8" fmla="*/ 362309 w 7885754"/>
              <a:gd name="connsiteY8" fmla="*/ 676695 h 1720491"/>
              <a:gd name="connsiteX9" fmla="*/ 396815 w 7885754"/>
              <a:gd name="connsiteY9" fmla="*/ 573179 h 1720491"/>
              <a:gd name="connsiteX10" fmla="*/ 417567 w 7885754"/>
              <a:gd name="connsiteY10" fmla="*/ 883729 h 1720491"/>
              <a:gd name="connsiteX11" fmla="*/ 463895 w 7885754"/>
              <a:gd name="connsiteY11" fmla="*/ 745706 h 1720491"/>
              <a:gd name="connsiteX12" fmla="*/ 490742 w 7885754"/>
              <a:gd name="connsiteY12" fmla="*/ 1144754 h 1720491"/>
              <a:gd name="connsiteX13" fmla="*/ 527478 w 7885754"/>
              <a:gd name="connsiteY13" fmla="*/ 908643 h 1720491"/>
              <a:gd name="connsiteX14" fmla="*/ 556555 w 7885754"/>
              <a:gd name="connsiteY14" fmla="*/ 1050828 h 1720491"/>
              <a:gd name="connsiteX15" fmla="*/ 593292 w 7885754"/>
              <a:gd name="connsiteY15" fmla="*/ 960401 h 1720491"/>
              <a:gd name="connsiteX16" fmla="*/ 624600 w 7885754"/>
              <a:gd name="connsiteY16" fmla="*/ 1220159 h 1720491"/>
              <a:gd name="connsiteX17" fmla="*/ 670930 w 7885754"/>
              <a:gd name="connsiteY17" fmla="*/ 1060721 h 1720491"/>
              <a:gd name="connsiteX18" fmla="*/ 715329 w 7885754"/>
              <a:gd name="connsiteY18" fmla="*/ 1283741 h 1720491"/>
              <a:gd name="connsiteX19" fmla="*/ 753032 w 7885754"/>
              <a:gd name="connsiteY19" fmla="*/ 1149218 h 1720491"/>
              <a:gd name="connsiteX20" fmla="*/ 804488 w 7885754"/>
              <a:gd name="connsiteY20" fmla="*/ 1257560 h 1720491"/>
              <a:gd name="connsiteX21" fmla="*/ 849852 w 7885754"/>
              <a:gd name="connsiteY21" fmla="*/ 1087565 h 1720491"/>
              <a:gd name="connsiteX22" fmla="*/ 883392 w 7885754"/>
              <a:gd name="connsiteY22" fmla="*/ 1409940 h 1720491"/>
              <a:gd name="connsiteX23" fmla="*/ 947639 w 7885754"/>
              <a:gd name="connsiteY23" fmla="*/ 1263291 h 1720491"/>
              <a:gd name="connsiteX24" fmla="*/ 1008687 w 7885754"/>
              <a:gd name="connsiteY24" fmla="*/ 1363309 h 1720491"/>
              <a:gd name="connsiteX25" fmla="*/ 1073234 w 7885754"/>
              <a:gd name="connsiteY25" fmla="*/ 1285973 h 1720491"/>
              <a:gd name="connsiteX26" fmla="*/ 1130060 w 7885754"/>
              <a:gd name="connsiteY26" fmla="*/ 1470325 h 1720491"/>
              <a:gd name="connsiteX27" fmla="*/ 1190445 w 7885754"/>
              <a:gd name="connsiteY27" fmla="*/ 1271918 h 1720491"/>
              <a:gd name="connsiteX28" fmla="*/ 1216324 w 7885754"/>
              <a:gd name="connsiteY28" fmla="*/ 1349555 h 1720491"/>
              <a:gd name="connsiteX29" fmla="*/ 1250830 w 7885754"/>
              <a:gd name="connsiteY29" fmla="*/ 1280544 h 1720491"/>
              <a:gd name="connsiteX30" fmla="*/ 1311215 w 7885754"/>
              <a:gd name="connsiteY30" fmla="*/ 1496204 h 1720491"/>
              <a:gd name="connsiteX31" fmla="*/ 1354347 w 7885754"/>
              <a:gd name="connsiteY31" fmla="*/ 1375435 h 1720491"/>
              <a:gd name="connsiteX32" fmla="*/ 1423358 w 7885754"/>
              <a:gd name="connsiteY32" fmla="*/ 1565216 h 1720491"/>
              <a:gd name="connsiteX33" fmla="*/ 1509622 w 7885754"/>
              <a:gd name="connsiteY33" fmla="*/ 1392687 h 1720491"/>
              <a:gd name="connsiteX34" fmla="*/ 1535502 w 7885754"/>
              <a:gd name="connsiteY34" fmla="*/ 1487578 h 1720491"/>
              <a:gd name="connsiteX35" fmla="*/ 1613139 w 7885754"/>
              <a:gd name="connsiteY35" fmla="*/ 1263291 h 1720491"/>
              <a:gd name="connsiteX36" fmla="*/ 1662666 w 7885754"/>
              <a:gd name="connsiteY36" fmla="*/ 1380562 h 1720491"/>
              <a:gd name="connsiteX37" fmla="*/ 1725283 w 7885754"/>
              <a:gd name="connsiteY37" fmla="*/ 1306423 h 1720491"/>
              <a:gd name="connsiteX38" fmla="*/ 1785668 w 7885754"/>
              <a:gd name="connsiteY38" fmla="*/ 1625601 h 1720491"/>
              <a:gd name="connsiteX39" fmla="*/ 1889185 w 7885754"/>
              <a:gd name="connsiteY39" fmla="*/ 1418567 h 1720491"/>
              <a:gd name="connsiteX40" fmla="*/ 1975449 w 7885754"/>
              <a:gd name="connsiteY40" fmla="*/ 1720491 h 1720491"/>
              <a:gd name="connsiteX41" fmla="*/ 2035834 w 7885754"/>
              <a:gd name="connsiteY41" fmla="*/ 1021752 h 1720491"/>
              <a:gd name="connsiteX42" fmla="*/ 2078966 w 7885754"/>
              <a:gd name="connsiteY42" fmla="*/ 1133895 h 1720491"/>
              <a:gd name="connsiteX43" fmla="*/ 2102915 w 7885754"/>
              <a:gd name="connsiteY43" fmla="*/ 756565 h 1720491"/>
              <a:gd name="connsiteX44" fmla="*/ 2147977 w 7885754"/>
              <a:gd name="connsiteY44" fmla="*/ 866476 h 1720491"/>
              <a:gd name="connsiteX45" fmla="*/ 2191109 w 7885754"/>
              <a:gd name="connsiteY45" fmla="*/ 702574 h 1720491"/>
              <a:gd name="connsiteX46" fmla="*/ 2225615 w 7885754"/>
              <a:gd name="connsiteY46" fmla="*/ 1056257 h 1720491"/>
              <a:gd name="connsiteX47" fmla="*/ 2260121 w 7885754"/>
              <a:gd name="connsiteY47" fmla="*/ 875102 h 1720491"/>
              <a:gd name="connsiteX48" fmla="*/ 2303253 w 7885754"/>
              <a:gd name="connsiteY48" fmla="*/ 961367 h 1720491"/>
              <a:gd name="connsiteX49" fmla="*/ 2346385 w 7885754"/>
              <a:gd name="connsiteY49" fmla="*/ 745706 h 1720491"/>
              <a:gd name="connsiteX50" fmla="*/ 2372264 w 7885754"/>
              <a:gd name="connsiteY50" fmla="*/ 900982 h 1720491"/>
              <a:gd name="connsiteX51" fmla="*/ 2406770 w 7885754"/>
              <a:gd name="connsiteY51" fmla="*/ 831970 h 1720491"/>
              <a:gd name="connsiteX52" fmla="*/ 2458528 w 7885754"/>
              <a:gd name="connsiteY52" fmla="*/ 1142521 h 1720491"/>
              <a:gd name="connsiteX53" fmla="*/ 2518913 w 7885754"/>
              <a:gd name="connsiteY53" fmla="*/ 417902 h 1720491"/>
              <a:gd name="connsiteX54" fmla="*/ 2562045 w 7885754"/>
              <a:gd name="connsiteY54" fmla="*/ 607683 h 1720491"/>
              <a:gd name="connsiteX55" fmla="*/ 2596551 w 7885754"/>
              <a:gd name="connsiteY55" fmla="*/ 236748 h 1720491"/>
              <a:gd name="connsiteX56" fmla="*/ 2631056 w 7885754"/>
              <a:gd name="connsiteY56" fmla="*/ 452408 h 1720491"/>
              <a:gd name="connsiteX57" fmla="*/ 2691441 w 7885754"/>
              <a:gd name="connsiteY57" fmla="*/ 150484 h 1720491"/>
              <a:gd name="connsiteX58" fmla="*/ 2734573 w 7885754"/>
              <a:gd name="connsiteY58" fmla="*/ 323012 h 1720491"/>
              <a:gd name="connsiteX59" fmla="*/ 2751826 w 7885754"/>
              <a:gd name="connsiteY59" fmla="*/ 90099 h 1720491"/>
              <a:gd name="connsiteX60" fmla="*/ 2812211 w 7885754"/>
              <a:gd name="connsiteY60" fmla="*/ 383397 h 1720491"/>
              <a:gd name="connsiteX61" fmla="*/ 2863970 w 7885754"/>
              <a:gd name="connsiteY61" fmla="*/ 124604 h 1720491"/>
              <a:gd name="connsiteX62" fmla="*/ 2958860 w 7885754"/>
              <a:gd name="connsiteY62" fmla="*/ 512793 h 1720491"/>
              <a:gd name="connsiteX63" fmla="*/ 3010619 w 7885754"/>
              <a:gd name="connsiteY63" fmla="*/ 374770 h 1720491"/>
              <a:gd name="connsiteX64" fmla="*/ 3071004 w 7885754"/>
              <a:gd name="connsiteY64" fmla="*/ 676695 h 1720491"/>
              <a:gd name="connsiteX65" fmla="*/ 3105509 w 7885754"/>
              <a:gd name="connsiteY65" fmla="*/ 547299 h 1720491"/>
              <a:gd name="connsiteX66" fmla="*/ 3140015 w 7885754"/>
              <a:gd name="connsiteY66" fmla="*/ 624936 h 1720491"/>
              <a:gd name="connsiteX67" fmla="*/ 3200400 w 7885754"/>
              <a:gd name="connsiteY67" fmla="*/ 452408 h 1720491"/>
              <a:gd name="connsiteX68" fmla="*/ 3252158 w 7885754"/>
              <a:gd name="connsiteY68" fmla="*/ 866476 h 1720491"/>
              <a:gd name="connsiteX69" fmla="*/ 3286664 w 7885754"/>
              <a:gd name="connsiteY69" fmla="*/ 745706 h 1720491"/>
              <a:gd name="connsiteX70" fmla="*/ 3312543 w 7885754"/>
              <a:gd name="connsiteY70" fmla="*/ 1004499 h 1720491"/>
              <a:gd name="connsiteX71" fmla="*/ 3381555 w 7885754"/>
              <a:gd name="connsiteY71" fmla="*/ 788838 h 1720491"/>
              <a:gd name="connsiteX72" fmla="*/ 3449025 w 7885754"/>
              <a:gd name="connsiteY72" fmla="*/ 952740 h 1720491"/>
              <a:gd name="connsiteX73" fmla="*/ 3510951 w 7885754"/>
              <a:gd name="connsiteY73" fmla="*/ 788838 h 1720491"/>
              <a:gd name="connsiteX74" fmla="*/ 3588588 w 7885754"/>
              <a:gd name="connsiteY74" fmla="*/ 1211533 h 1720491"/>
              <a:gd name="connsiteX75" fmla="*/ 3640478 w 7885754"/>
              <a:gd name="connsiteY75" fmla="*/ 1028705 h 1720491"/>
              <a:gd name="connsiteX76" fmla="*/ 3692105 w 7885754"/>
              <a:gd name="connsiteY76" fmla="*/ 1340929 h 1720491"/>
              <a:gd name="connsiteX77" fmla="*/ 3735238 w 7885754"/>
              <a:gd name="connsiteY77" fmla="*/ 1116642 h 1720491"/>
              <a:gd name="connsiteX78" fmla="*/ 3804249 w 7885754"/>
              <a:gd name="connsiteY78" fmla="*/ 1453072 h 1720491"/>
              <a:gd name="connsiteX79" fmla="*/ 3873260 w 7885754"/>
              <a:gd name="connsiteY79" fmla="*/ 1090763 h 1720491"/>
              <a:gd name="connsiteX80" fmla="*/ 3907766 w 7885754"/>
              <a:gd name="connsiteY80" fmla="*/ 1246038 h 1720491"/>
              <a:gd name="connsiteX81" fmla="*/ 3942271 w 7885754"/>
              <a:gd name="connsiteY81" fmla="*/ 1099389 h 1720491"/>
              <a:gd name="connsiteX82" fmla="*/ 4028536 w 7885754"/>
              <a:gd name="connsiteY82" fmla="*/ 1418567 h 1720491"/>
              <a:gd name="connsiteX83" fmla="*/ 4166558 w 7885754"/>
              <a:gd name="connsiteY83" fmla="*/ 1202906 h 1720491"/>
              <a:gd name="connsiteX84" fmla="*/ 4202606 w 7885754"/>
              <a:gd name="connsiteY84" fmla="*/ 1437623 h 1720491"/>
              <a:gd name="connsiteX85" fmla="*/ 4251150 w 7885754"/>
              <a:gd name="connsiteY85" fmla="*/ 1313114 h 1720491"/>
              <a:gd name="connsiteX86" fmla="*/ 4287328 w 7885754"/>
              <a:gd name="connsiteY86" fmla="*/ 1582468 h 1720491"/>
              <a:gd name="connsiteX87" fmla="*/ 4390845 w 7885754"/>
              <a:gd name="connsiteY87" fmla="*/ 935487 h 1720491"/>
              <a:gd name="connsiteX88" fmla="*/ 4459856 w 7885754"/>
              <a:gd name="connsiteY88" fmla="*/ 1047631 h 1720491"/>
              <a:gd name="connsiteX89" fmla="*/ 4502988 w 7885754"/>
              <a:gd name="connsiteY89" fmla="*/ 797465 h 1720491"/>
              <a:gd name="connsiteX90" fmla="*/ 4546121 w 7885754"/>
              <a:gd name="connsiteY90" fmla="*/ 892355 h 1720491"/>
              <a:gd name="connsiteX91" fmla="*/ 4589253 w 7885754"/>
              <a:gd name="connsiteY91" fmla="*/ 607684 h 1720491"/>
              <a:gd name="connsiteX92" fmla="*/ 4658264 w 7885754"/>
              <a:gd name="connsiteY92" fmla="*/ 702574 h 1720491"/>
              <a:gd name="connsiteX93" fmla="*/ 4694574 w 7885754"/>
              <a:gd name="connsiteY93" fmla="*/ 457426 h 1720491"/>
              <a:gd name="connsiteX94" fmla="*/ 4753154 w 7885754"/>
              <a:gd name="connsiteY94" fmla="*/ 676694 h 1720491"/>
              <a:gd name="connsiteX95" fmla="*/ 4796287 w 7885754"/>
              <a:gd name="connsiteY95" fmla="*/ 530046 h 1720491"/>
              <a:gd name="connsiteX96" fmla="*/ 4865298 w 7885754"/>
              <a:gd name="connsiteY96" fmla="*/ 814718 h 1720491"/>
              <a:gd name="connsiteX97" fmla="*/ 4908430 w 7885754"/>
              <a:gd name="connsiteY97" fmla="*/ 642189 h 1720491"/>
              <a:gd name="connsiteX98" fmla="*/ 4965207 w 7885754"/>
              <a:gd name="connsiteY98" fmla="*/ 932010 h 1720491"/>
              <a:gd name="connsiteX99" fmla="*/ 5037826 w 7885754"/>
              <a:gd name="connsiteY99" fmla="*/ 728453 h 1720491"/>
              <a:gd name="connsiteX100" fmla="*/ 5084172 w 7885754"/>
              <a:gd name="connsiteY100" fmla="*/ 1049303 h 1720491"/>
              <a:gd name="connsiteX101" fmla="*/ 5158596 w 7885754"/>
              <a:gd name="connsiteY101" fmla="*/ 849223 h 1720491"/>
              <a:gd name="connsiteX102" fmla="*/ 5196447 w 7885754"/>
              <a:gd name="connsiteY102" fmla="*/ 1151148 h 1720491"/>
              <a:gd name="connsiteX103" fmla="*/ 5262113 w 7885754"/>
              <a:gd name="connsiteY103" fmla="*/ 969993 h 1720491"/>
              <a:gd name="connsiteX104" fmla="*/ 5339751 w 7885754"/>
              <a:gd name="connsiteY104" fmla="*/ 1254665 h 1720491"/>
              <a:gd name="connsiteX105" fmla="*/ 5393313 w 7885754"/>
              <a:gd name="connsiteY105" fmla="*/ 917448 h 1720491"/>
              <a:gd name="connsiteX106" fmla="*/ 5434641 w 7885754"/>
              <a:gd name="connsiteY106" fmla="*/ 1125268 h 1720491"/>
              <a:gd name="connsiteX107" fmla="*/ 5503653 w 7885754"/>
              <a:gd name="connsiteY107" fmla="*/ 1013125 h 1720491"/>
              <a:gd name="connsiteX108" fmla="*/ 5615796 w 7885754"/>
              <a:gd name="connsiteY108" fmla="*/ 1358182 h 1720491"/>
              <a:gd name="connsiteX109" fmla="*/ 5693434 w 7885754"/>
              <a:gd name="connsiteY109" fmla="*/ 1099389 h 1720491"/>
              <a:gd name="connsiteX110" fmla="*/ 5736566 w 7885754"/>
              <a:gd name="connsiteY110" fmla="*/ 1185653 h 1720491"/>
              <a:gd name="connsiteX111" fmla="*/ 5821973 w 7885754"/>
              <a:gd name="connsiteY111" fmla="*/ 999251 h 1720491"/>
              <a:gd name="connsiteX112" fmla="*/ 5915653 w 7885754"/>
              <a:gd name="connsiteY112" fmla="*/ 1142622 h 1720491"/>
              <a:gd name="connsiteX113" fmla="*/ 5970691 w 7885754"/>
              <a:gd name="connsiteY113" fmla="*/ 856386 h 1720491"/>
              <a:gd name="connsiteX114" fmla="*/ 6025728 w 7885754"/>
              <a:gd name="connsiteY114" fmla="*/ 1059283 h 1720491"/>
              <a:gd name="connsiteX115" fmla="*/ 6092316 w 7885754"/>
              <a:gd name="connsiteY115" fmla="*/ 949564 h 1720491"/>
              <a:gd name="connsiteX116" fmla="*/ 6164608 w 7885754"/>
              <a:gd name="connsiteY116" fmla="*/ 1222178 h 1720491"/>
              <a:gd name="connsiteX117" fmla="*/ 6245524 w 7885754"/>
              <a:gd name="connsiteY117" fmla="*/ 403222 h 1720491"/>
              <a:gd name="connsiteX118" fmla="*/ 6321951 w 7885754"/>
              <a:gd name="connsiteY118" fmla="*/ 616965 h 1720491"/>
              <a:gd name="connsiteX119" fmla="*/ 6382336 w 7885754"/>
              <a:gd name="connsiteY119" fmla="*/ 392325 h 1720491"/>
              <a:gd name="connsiteX120" fmla="*/ 6467390 w 7885754"/>
              <a:gd name="connsiteY120" fmla="*/ 640928 h 1720491"/>
              <a:gd name="connsiteX121" fmla="*/ 6542959 w 7885754"/>
              <a:gd name="connsiteY121" fmla="*/ 434399 h 1720491"/>
              <a:gd name="connsiteX122" fmla="*/ 6597139 w 7885754"/>
              <a:gd name="connsiteY122" fmla="*/ 668019 h 1720491"/>
              <a:gd name="connsiteX123" fmla="*/ 6642339 w 7885754"/>
              <a:gd name="connsiteY123" fmla="*/ 271253 h 1720491"/>
              <a:gd name="connsiteX124" fmla="*/ 6747924 w 7885754"/>
              <a:gd name="connsiteY124" fmla="*/ 511432 h 1720491"/>
              <a:gd name="connsiteX125" fmla="*/ 6851089 w 7885754"/>
              <a:gd name="connsiteY125" fmla="*/ 194876 h 1720491"/>
              <a:gd name="connsiteX126" fmla="*/ 6929937 w 7885754"/>
              <a:gd name="connsiteY126" fmla="*/ 356408 h 1720491"/>
              <a:gd name="connsiteX127" fmla="*/ 6987042 w 7885754"/>
              <a:gd name="connsiteY127" fmla="*/ 0 h 1720491"/>
              <a:gd name="connsiteX128" fmla="*/ 7090913 w 7885754"/>
              <a:gd name="connsiteY128" fmla="*/ 588110 h 1720491"/>
              <a:gd name="connsiteX129" fmla="*/ 7157755 w 7885754"/>
              <a:gd name="connsiteY129" fmla="*/ 431589 h 1720491"/>
              <a:gd name="connsiteX130" fmla="*/ 7195288 w 7885754"/>
              <a:gd name="connsiteY130" fmla="*/ 806091 h 1720491"/>
              <a:gd name="connsiteX131" fmla="*/ 7273279 w 7885754"/>
              <a:gd name="connsiteY131" fmla="*/ 563644 h 1720491"/>
              <a:gd name="connsiteX132" fmla="*/ 7331596 w 7885754"/>
              <a:gd name="connsiteY132" fmla="*/ 783188 h 1720491"/>
              <a:gd name="connsiteX133" fmla="*/ 7402674 w 7885754"/>
              <a:gd name="connsiteY133" fmla="*/ 668674 h 1720491"/>
              <a:gd name="connsiteX134" fmla="*/ 7470475 w 7885754"/>
              <a:gd name="connsiteY134" fmla="*/ 1013125 h 1720491"/>
              <a:gd name="connsiteX135" fmla="*/ 7556739 w 7885754"/>
              <a:gd name="connsiteY135" fmla="*/ 878634 h 1720491"/>
              <a:gd name="connsiteX136" fmla="*/ 7634377 w 7885754"/>
              <a:gd name="connsiteY136" fmla="*/ 1073510 h 1720491"/>
              <a:gd name="connsiteX137" fmla="*/ 7743242 w 7885754"/>
              <a:gd name="connsiteY137" fmla="*/ 956777 h 1720491"/>
              <a:gd name="connsiteX138" fmla="*/ 7824158 w 7885754"/>
              <a:gd name="connsiteY138" fmla="*/ 1082136 h 1720491"/>
              <a:gd name="connsiteX139" fmla="*/ 7885754 w 7885754"/>
              <a:gd name="connsiteY139" fmla="*/ 963838 h 1720491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7139 w 7885754"/>
              <a:gd name="connsiteY122" fmla="*/ 593156 h 1645628"/>
              <a:gd name="connsiteX123" fmla="*/ 6642339 w 7885754"/>
              <a:gd name="connsiteY123" fmla="*/ 196390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57755 w 7885754"/>
              <a:gd name="connsiteY129" fmla="*/ 356726 h 1645628"/>
              <a:gd name="connsiteX130" fmla="*/ 7195288 w 7885754"/>
              <a:gd name="connsiteY130" fmla="*/ 731228 h 1645628"/>
              <a:gd name="connsiteX131" fmla="*/ 7273279 w 7885754"/>
              <a:gd name="connsiteY131" fmla="*/ 488781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7139 w 7885754"/>
              <a:gd name="connsiteY122" fmla="*/ 593156 h 1645628"/>
              <a:gd name="connsiteX123" fmla="*/ 6642339 w 7885754"/>
              <a:gd name="connsiteY123" fmla="*/ 196390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195288 w 7885754"/>
              <a:gd name="connsiteY130" fmla="*/ 731228 h 1645628"/>
              <a:gd name="connsiteX131" fmla="*/ 7273279 w 7885754"/>
              <a:gd name="connsiteY131" fmla="*/ 488781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7139 w 7885754"/>
              <a:gd name="connsiteY122" fmla="*/ 593156 h 1645628"/>
              <a:gd name="connsiteX123" fmla="*/ 6642339 w 7885754"/>
              <a:gd name="connsiteY123" fmla="*/ 196390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73279 w 7885754"/>
              <a:gd name="connsiteY131" fmla="*/ 488781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7139 w 7885754"/>
              <a:gd name="connsiteY122" fmla="*/ 593156 h 1645628"/>
              <a:gd name="connsiteX123" fmla="*/ 6642339 w 7885754"/>
              <a:gd name="connsiteY123" fmla="*/ 196390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1792 w 7885754"/>
              <a:gd name="connsiteY122" fmla="*/ 716145 h 1645628"/>
              <a:gd name="connsiteX123" fmla="*/ 6642339 w 7885754"/>
              <a:gd name="connsiteY123" fmla="*/ 196390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1792 w 7885754"/>
              <a:gd name="connsiteY122" fmla="*/ 716145 h 1645628"/>
              <a:gd name="connsiteX123" fmla="*/ 6653033 w 7885754"/>
              <a:gd name="connsiteY123" fmla="*/ 372853 h 1645628"/>
              <a:gd name="connsiteX124" fmla="*/ 6747924 w 7885754"/>
              <a:gd name="connsiteY124" fmla="*/ 436569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1792 w 7885754"/>
              <a:gd name="connsiteY122" fmla="*/ 716145 h 1645628"/>
              <a:gd name="connsiteX123" fmla="*/ 6653033 w 7885754"/>
              <a:gd name="connsiteY123" fmla="*/ 372853 h 1645628"/>
              <a:gd name="connsiteX124" fmla="*/ 6763966 w 7885754"/>
              <a:gd name="connsiteY124" fmla="*/ 714632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591792 w 7885754"/>
              <a:gd name="connsiteY122" fmla="*/ 716145 h 1645628"/>
              <a:gd name="connsiteX123" fmla="*/ 6674423 w 7885754"/>
              <a:gd name="connsiteY123" fmla="*/ 613485 h 1645628"/>
              <a:gd name="connsiteX124" fmla="*/ 6763966 w 7885754"/>
              <a:gd name="connsiteY124" fmla="*/ 714632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42959 w 7885754"/>
              <a:gd name="connsiteY121" fmla="*/ 359536 h 1645628"/>
              <a:gd name="connsiteX122" fmla="*/ 6618529 w 7885754"/>
              <a:gd name="connsiteY122" fmla="*/ 860524 h 1645628"/>
              <a:gd name="connsiteX123" fmla="*/ 6674423 w 7885754"/>
              <a:gd name="connsiteY123" fmla="*/ 613485 h 1645628"/>
              <a:gd name="connsiteX124" fmla="*/ 6763966 w 7885754"/>
              <a:gd name="connsiteY124" fmla="*/ 714632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179802 h 1645628"/>
              <a:gd name="connsiteX1" fmla="*/ 77638 w 7885754"/>
              <a:gd name="connsiteY1" fmla="*/ 800239 h 1645628"/>
              <a:gd name="connsiteX2" fmla="*/ 146649 w 7885754"/>
              <a:gd name="connsiteY2" fmla="*/ 946889 h 1645628"/>
              <a:gd name="connsiteX3" fmla="*/ 163902 w 7885754"/>
              <a:gd name="connsiteY3" fmla="*/ 670843 h 1645628"/>
              <a:gd name="connsiteX4" fmla="*/ 207034 w 7885754"/>
              <a:gd name="connsiteY4" fmla="*/ 748481 h 1645628"/>
              <a:gd name="connsiteX5" fmla="*/ 232914 w 7885754"/>
              <a:gd name="connsiteY5" fmla="*/ 550073 h 1645628"/>
              <a:gd name="connsiteX6" fmla="*/ 276044 w 7885754"/>
              <a:gd name="connsiteY6" fmla="*/ 619085 h 1645628"/>
              <a:gd name="connsiteX7" fmla="*/ 327803 w 7885754"/>
              <a:gd name="connsiteY7" fmla="*/ 429304 h 1645628"/>
              <a:gd name="connsiteX8" fmla="*/ 362309 w 7885754"/>
              <a:gd name="connsiteY8" fmla="*/ 601832 h 1645628"/>
              <a:gd name="connsiteX9" fmla="*/ 396815 w 7885754"/>
              <a:gd name="connsiteY9" fmla="*/ 498316 h 1645628"/>
              <a:gd name="connsiteX10" fmla="*/ 417567 w 7885754"/>
              <a:gd name="connsiteY10" fmla="*/ 808866 h 1645628"/>
              <a:gd name="connsiteX11" fmla="*/ 463895 w 7885754"/>
              <a:gd name="connsiteY11" fmla="*/ 670843 h 1645628"/>
              <a:gd name="connsiteX12" fmla="*/ 490742 w 7885754"/>
              <a:gd name="connsiteY12" fmla="*/ 1069891 h 1645628"/>
              <a:gd name="connsiteX13" fmla="*/ 527478 w 7885754"/>
              <a:gd name="connsiteY13" fmla="*/ 833780 h 1645628"/>
              <a:gd name="connsiteX14" fmla="*/ 556555 w 7885754"/>
              <a:gd name="connsiteY14" fmla="*/ 975965 h 1645628"/>
              <a:gd name="connsiteX15" fmla="*/ 593292 w 7885754"/>
              <a:gd name="connsiteY15" fmla="*/ 885538 h 1645628"/>
              <a:gd name="connsiteX16" fmla="*/ 624600 w 7885754"/>
              <a:gd name="connsiteY16" fmla="*/ 1145296 h 1645628"/>
              <a:gd name="connsiteX17" fmla="*/ 670930 w 7885754"/>
              <a:gd name="connsiteY17" fmla="*/ 985858 h 1645628"/>
              <a:gd name="connsiteX18" fmla="*/ 715329 w 7885754"/>
              <a:gd name="connsiteY18" fmla="*/ 1208878 h 1645628"/>
              <a:gd name="connsiteX19" fmla="*/ 753032 w 7885754"/>
              <a:gd name="connsiteY19" fmla="*/ 1074355 h 1645628"/>
              <a:gd name="connsiteX20" fmla="*/ 804488 w 7885754"/>
              <a:gd name="connsiteY20" fmla="*/ 1182697 h 1645628"/>
              <a:gd name="connsiteX21" fmla="*/ 849852 w 7885754"/>
              <a:gd name="connsiteY21" fmla="*/ 1012702 h 1645628"/>
              <a:gd name="connsiteX22" fmla="*/ 883392 w 7885754"/>
              <a:gd name="connsiteY22" fmla="*/ 1335077 h 1645628"/>
              <a:gd name="connsiteX23" fmla="*/ 947639 w 7885754"/>
              <a:gd name="connsiteY23" fmla="*/ 1188428 h 1645628"/>
              <a:gd name="connsiteX24" fmla="*/ 1008687 w 7885754"/>
              <a:gd name="connsiteY24" fmla="*/ 1288446 h 1645628"/>
              <a:gd name="connsiteX25" fmla="*/ 1073234 w 7885754"/>
              <a:gd name="connsiteY25" fmla="*/ 1211110 h 1645628"/>
              <a:gd name="connsiteX26" fmla="*/ 1130060 w 7885754"/>
              <a:gd name="connsiteY26" fmla="*/ 1395462 h 1645628"/>
              <a:gd name="connsiteX27" fmla="*/ 1190445 w 7885754"/>
              <a:gd name="connsiteY27" fmla="*/ 1197055 h 1645628"/>
              <a:gd name="connsiteX28" fmla="*/ 1216324 w 7885754"/>
              <a:gd name="connsiteY28" fmla="*/ 1274692 h 1645628"/>
              <a:gd name="connsiteX29" fmla="*/ 1250830 w 7885754"/>
              <a:gd name="connsiteY29" fmla="*/ 1205681 h 1645628"/>
              <a:gd name="connsiteX30" fmla="*/ 1311215 w 7885754"/>
              <a:gd name="connsiteY30" fmla="*/ 1421341 h 1645628"/>
              <a:gd name="connsiteX31" fmla="*/ 1354347 w 7885754"/>
              <a:gd name="connsiteY31" fmla="*/ 1300572 h 1645628"/>
              <a:gd name="connsiteX32" fmla="*/ 1423358 w 7885754"/>
              <a:gd name="connsiteY32" fmla="*/ 1490353 h 1645628"/>
              <a:gd name="connsiteX33" fmla="*/ 1509622 w 7885754"/>
              <a:gd name="connsiteY33" fmla="*/ 1317824 h 1645628"/>
              <a:gd name="connsiteX34" fmla="*/ 1535502 w 7885754"/>
              <a:gd name="connsiteY34" fmla="*/ 1412715 h 1645628"/>
              <a:gd name="connsiteX35" fmla="*/ 1613139 w 7885754"/>
              <a:gd name="connsiteY35" fmla="*/ 1188428 h 1645628"/>
              <a:gd name="connsiteX36" fmla="*/ 1662666 w 7885754"/>
              <a:gd name="connsiteY36" fmla="*/ 1305699 h 1645628"/>
              <a:gd name="connsiteX37" fmla="*/ 1725283 w 7885754"/>
              <a:gd name="connsiteY37" fmla="*/ 1231560 h 1645628"/>
              <a:gd name="connsiteX38" fmla="*/ 1785668 w 7885754"/>
              <a:gd name="connsiteY38" fmla="*/ 1550738 h 1645628"/>
              <a:gd name="connsiteX39" fmla="*/ 1889185 w 7885754"/>
              <a:gd name="connsiteY39" fmla="*/ 1343704 h 1645628"/>
              <a:gd name="connsiteX40" fmla="*/ 1975449 w 7885754"/>
              <a:gd name="connsiteY40" fmla="*/ 1645628 h 1645628"/>
              <a:gd name="connsiteX41" fmla="*/ 2035834 w 7885754"/>
              <a:gd name="connsiteY41" fmla="*/ 946889 h 1645628"/>
              <a:gd name="connsiteX42" fmla="*/ 2078966 w 7885754"/>
              <a:gd name="connsiteY42" fmla="*/ 1059032 h 1645628"/>
              <a:gd name="connsiteX43" fmla="*/ 2102915 w 7885754"/>
              <a:gd name="connsiteY43" fmla="*/ 681702 h 1645628"/>
              <a:gd name="connsiteX44" fmla="*/ 2147977 w 7885754"/>
              <a:gd name="connsiteY44" fmla="*/ 791613 h 1645628"/>
              <a:gd name="connsiteX45" fmla="*/ 2191109 w 7885754"/>
              <a:gd name="connsiteY45" fmla="*/ 627711 h 1645628"/>
              <a:gd name="connsiteX46" fmla="*/ 2225615 w 7885754"/>
              <a:gd name="connsiteY46" fmla="*/ 981394 h 1645628"/>
              <a:gd name="connsiteX47" fmla="*/ 2260121 w 7885754"/>
              <a:gd name="connsiteY47" fmla="*/ 800239 h 1645628"/>
              <a:gd name="connsiteX48" fmla="*/ 2303253 w 7885754"/>
              <a:gd name="connsiteY48" fmla="*/ 886504 h 1645628"/>
              <a:gd name="connsiteX49" fmla="*/ 2346385 w 7885754"/>
              <a:gd name="connsiteY49" fmla="*/ 670843 h 1645628"/>
              <a:gd name="connsiteX50" fmla="*/ 2372264 w 7885754"/>
              <a:gd name="connsiteY50" fmla="*/ 826119 h 1645628"/>
              <a:gd name="connsiteX51" fmla="*/ 2406770 w 7885754"/>
              <a:gd name="connsiteY51" fmla="*/ 757107 h 1645628"/>
              <a:gd name="connsiteX52" fmla="*/ 2458528 w 7885754"/>
              <a:gd name="connsiteY52" fmla="*/ 1067658 h 1645628"/>
              <a:gd name="connsiteX53" fmla="*/ 2518913 w 7885754"/>
              <a:gd name="connsiteY53" fmla="*/ 343039 h 1645628"/>
              <a:gd name="connsiteX54" fmla="*/ 2562045 w 7885754"/>
              <a:gd name="connsiteY54" fmla="*/ 532820 h 1645628"/>
              <a:gd name="connsiteX55" fmla="*/ 2596551 w 7885754"/>
              <a:gd name="connsiteY55" fmla="*/ 161885 h 1645628"/>
              <a:gd name="connsiteX56" fmla="*/ 2631056 w 7885754"/>
              <a:gd name="connsiteY56" fmla="*/ 377545 h 1645628"/>
              <a:gd name="connsiteX57" fmla="*/ 2691441 w 7885754"/>
              <a:gd name="connsiteY57" fmla="*/ 75621 h 1645628"/>
              <a:gd name="connsiteX58" fmla="*/ 2734573 w 7885754"/>
              <a:gd name="connsiteY58" fmla="*/ 248149 h 1645628"/>
              <a:gd name="connsiteX59" fmla="*/ 2751826 w 7885754"/>
              <a:gd name="connsiteY59" fmla="*/ 15236 h 1645628"/>
              <a:gd name="connsiteX60" fmla="*/ 2812211 w 7885754"/>
              <a:gd name="connsiteY60" fmla="*/ 308534 h 1645628"/>
              <a:gd name="connsiteX61" fmla="*/ 2863970 w 7885754"/>
              <a:gd name="connsiteY61" fmla="*/ 49741 h 1645628"/>
              <a:gd name="connsiteX62" fmla="*/ 2958860 w 7885754"/>
              <a:gd name="connsiteY62" fmla="*/ 437930 h 1645628"/>
              <a:gd name="connsiteX63" fmla="*/ 3010619 w 7885754"/>
              <a:gd name="connsiteY63" fmla="*/ 299907 h 1645628"/>
              <a:gd name="connsiteX64" fmla="*/ 3071004 w 7885754"/>
              <a:gd name="connsiteY64" fmla="*/ 601832 h 1645628"/>
              <a:gd name="connsiteX65" fmla="*/ 3105509 w 7885754"/>
              <a:gd name="connsiteY65" fmla="*/ 472436 h 1645628"/>
              <a:gd name="connsiteX66" fmla="*/ 3140015 w 7885754"/>
              <a:gd name="connsiteY66" fmla="*/ 550073 h 1645628"/>
              <a:gd name="connsiteX67" fmla="*/ 3200400 w 7885754"/>
              <a:gd name="connsiteY67" fmla="*/ 377545 h 1645628"/>
              <a:gd name="connsiteX68" fmla="*/ 3252158 w 7885754"/>
              <a:gd name="connsiteY68" fmla="*/ 791613 h 1645628"/>
              <a:gd name="connsiteX69" fmla="*/ 3286664 w 7885754"/>
              <a:gd name="connsiteY69" fmla="*/ 670843 h 1645628"/>
              <a:gd name="connsiteX70" fmla="*/ 3312543 w 7885754"/>
              <a:gd name="connsiteY70" fmla="*/ 929636 h 1645628"/>
              <a:gd name="connsiteX71" fmla="*/ 3381555 w 7885754"/>
              <a:gd name="connsiteY71" fmla="*/ 713975 h 1645628"/>
              <a:gd name="connsiteX72" fmla="*/ 3449025 w 7885754"/>
              <a:gd name="connsiteY72" fmla="*/ 877877 h 1645628"/>
              <a:gd name="connsiteX73" fmla="*/ 3510951 w 7885754"/>
              <a:gd name="connsiteY73" fmla="*/ 713975 h 1645628"/>
              <a:gd name="connsiteX74" fmla="*/ 3588588 w 7885754"/>
              <a:gd name="connsiteY74" fmla="*/ 1136670 h 1645628"/>
              <a:gd name="connsiteX75" fmla="*/ 3640478 w 7885754"/>
              <a:gd name="connsiteY75" fmla="*/ 953842 h 1645628"/>
              <a:gd name="connsiteX76" fmla="*/ 3692105 w 7885754"/>
              <a:gd name="connsiteY76" fmla="*/ 1266066 h 1645628"/>
              <a:gd name="connsiteX77" fmla="*/ 3735238 w 7885754"/>
              <a:gd name="connsiteY77" fmla="*/ 1041779 h 1645628"/>
              <a:gd name="connsiteX78" fmla="*/ 3804249 w 7885754"/>
              <a:gd name="connsiteY78" fmla="*/ 1378209 h 1645628"/>
              <a:gd name="connsiteX79" fmla="*/ 3873260 w 7885754"/>
              <a:gd name="connsiteY79" fmla="*/ 1015900 h 1645628"/>
              <a:gd name="connsiteX80" fmla="*/ 3907766 w 7885754"/>
              <a:gd name="connsiteY80" fmla="*/ 1171175 h 1645628"/>
              <a:gd name="connsiteX81" fmla="*/ 3942271 w 7885754"/>
              <a:gd name="connsiteY81" fmla="*/ 1024526 h 1645628"/>
              <a:gd name="connsiteX82" fmla="*/ 4028536 w 7885754"/>
              <a:gd name="connsiteY82" fmla="*/ 1343704 h 1645628"/>
              <a:gd name="connsiteX83" fmla="*/ 4166558 w 7885754"/>
              <a:gd name="connsiteY83" fmla="*/ 1128043 h 1645628"/>
              <a:gd name="connsiteX84" fmla="*/ 4202606 w 7885754"/>
              <a:gd name="connsiteY84" fmla="*/ 1362760 h 1645628"/>
              <a:gd name="connsiteX85" fmla="*/ 4251150 w 7885754"/>
              <a:gd name="connsiteY85" fmla="*/ 1238251 h 1645628"/>
              <a:gd name="connsiteX86" fmla="*/ 4287328 w 7885754"/>
              <a:gd name="connsiteY86" fmla="*/ 1507605 h 1645628"/>
              <a:gd name="connsiteX87" fmla="*/ 4390845 w 7885754"/>
              <a:gd name="connsiteY87" fmla="*/ 860624 h 1645628"/>
              <a:gd name="connsiteX88" fmla="*/ 4459856 w 7885754"/>
              <a:gd name="connsiteY88" fmla="*/ 972768 h 1645628"/>
              <a:gd name="connsiteX89" fmla="*/ 4502988 w 7885754"/>
              <a:gd name="connsiteY89" fmla="*/ 722602 h 1645628"/>
              <a:gd name="connsiteX90" fmla="*/ 4546121 w 7885754"/>
              <a:gd name="connsiteY90" fmla="*/ 817492 h 1645628"/>
              <a:gd name="connsiteX91" fmla="*/ 4589253 w 7885754"/>
              <a:gd name="connsiteY91" fmla="*/ 532821 h 1645628"/>
              <a:gd name="connsiteX92" fmla="*/ 4658264 w 7885754"/>
              <a:gd name="connsiteY92" fmla="*/ 627711 h 1645628"/>
              <a:gd name="connsiteX93" fmla="*/ 4694574 w 7885754"/>
              <a:gd name="connsiteY93" fmla="*/ 382563 h 1645628"/>
              <a:gd name="connsiteX94" fmla="*/ 4753154 w 7885754"/>
              <a:gd name="connsiteY94" fmla="*/ 601831 h 1645628"/>
              <a:gd name="connsiteX95" fmla="*/ 4796287 w 7885754"/>
              <a:gd name="connsiteY95" fmla="*/ 455183 h 1645628"/>
              <a:gd name="connsiteX96" fmla="*/ 4865298 w 7885754"/>
              <a:gd name="connsiteY96" fmla="*/ 739855 h 1645628"/>
              <a:gd name="connsiteX97" fmla="*/ 4908430 w 7885754"/>
              <a:gd name="connsiteY97" fmla="*/ 567326 h 1645628"/>
              <a:gd name="connsiteX98" fmla="*/ 4965207 w 7885754"/>
              <a:gd name="connsiteY98" fmla="*/ 857147 h 1645628"/>
              <a:gd name="connsiteX99" fmla="*/ 5037826 w 7885754"/>
              <a:gd name="connsiteY99" fmla="*/ 653590 h 1645628"/>
              <a:gd name="connsiteX100" fmla="*/ 5084172 w 7885754"/>
              <a:gd name="connsiteY100" fmla="*/ 974440 h 1645628"/>
              <a:gd name="connsiteX101" fmla="*/ 5158596 w 7885754"/>
              <a:gd name="connsiteY101" fmla="*/ 774360 h 1645628"/>
              <a:gd name="connsiteX102" fmla="*/ 5196447 w 7885754"/>
              <a:gd name="connsiteY102" fmla="*/ 1076285 h 1645628"/>
              <a:gd name="connsiteX103" fmla="*/ 5262113 w 7885754"/>
              <a:gd name="connsiteY103" fmla="*/ 895130 h 1645628"/>
              <a:gd name="connsiteX104" fmla="*/ 5339751 w 7885754"/>
              <a:gd name="connsiteY104" fmla="*/ 1179802 h 1645628"/>
              <a:gd name="connsiteX105" fmla="*/ 5393313 w 7885754"/>
              <a:gd name="connsiteY105" fmla="*/ 842585 h 1645628"/>
              <a:gd name="connsiteX106" fmla="*/ 5434641 w 7885754"/>
              <a:gd name="connsiteY106" fmla="*/ 1050405 h 1645628"/>
              <a:gd name="connsiteX107" fmla="*/ 5503653 w 7885754"/>
              <a:gd name="connsiteY107" fmla="*/ 938262 h 1645628"/>
              <a:gd name="connsiteX108" fmla="*/ 5615796 w 7885754"/>
              <a:gd name="connsiteY108" fmla="*/ 1283319 h 1645628"/>
              <a:gd name="connsiteX109" fmla="*/ 5693434 w 7885754"/>
              <a:gd name="connsiteY109" fmla="*/ 1024526 h 1645628"/>
              <a:gd name="connsiteX110" fmla="*/ 5736566 w 7885754"/>
              <a:gd name="connsiteY110" fmla="*/ 1110790 h 1645628"/>
              <a:gd name="connsiteX111" fmla="*/ 5821973 w 7885754"/>
              <a:gd name="connsiteY111" fmla="*/ 924388 h 1645628"/>
              <a:gd name="connsiteX112" fmla="*/ 5915653 w 7885754"/>
              <a:gd name="connsiteY112" fmla="*/ 1067759 h 1645628"/>
              <a:gd name="connsiteX113" fmla="*/ 5970691 w 7885754"/>
              <a:gd name="connsiteY113" fmla="*/ 781523 h 1645628"/>
              <a:gd name="connsiteX114" fmla="*/ 6025728 w 7885754"/>
              <a:gd name="connsiteY114" fmla="*/ 984420 h 1645628"/>
              <a:gd name="connsiteX115" fmla="*/ 6092316 w 7885754"/>
              <a:gd name="connsiteY115" fmla="*/ 874701 h 1645628"/>
              <a:gd name="connsiteX116" fmla="*/ 6164608 w 7885754"/>
              <a:gd name="connsiteY116" fmla="*/ 1147315 h 1645628"/>
              <a:gd name="connsiteX117" fmla="*/ 6245524 w 7885754"/>
              <a:gd name="connsiteY117" fmla="*/ 328359 h 1645628"/>
              <a:gd name="connsiteX118" fmla="*/ 6321951 w 7885754"/>
              <a:gd name="connsiteY118" fmla="*/ 542102 h 1645628"/>
              <a:gd name="connsiteX119" fmla="*/ 6382336 w 7885754"/>
              <a:gd name="connsiteY119" fmla="*/ 317462 h 1645628"/>
              <a:gd name="connsiteX120" fmla="*/ 6467390 w 7885754"/>
              <a:gd name="connsiteY120" fmla="*/ 566065 h 1645628"/>
              <a:gd name="connsiteX121" fmla="*/ 6553654 w 7885754"/>
              <a:gd name="connsiteY121" fmla="*/ 445094 h 1645628"/>
              <a:gd name="connsiteX122" fmla="*/ 6618529 w 7885754"/>
              <a:gd name="connsiteY122" fmla="*/ 860524 h 1645628"/>
              <a:gd name="connsiteX123" fmla="*/ 6674423 w 7885754"/>
              <a:gd name="connsiteY123" fmla="*/ 613485 h 1645628"/>
              <a:gd name="connsiteX124" fmla="*/ 6763966 w 7885754"/>
              <a:gd name="connsiteY124" fmla="*/ 714632 h 1645628"/>
              <a:gd name="connsiteX125" fmla="*/ 6851089 w 7885754"/>
              <a:gd name="connsiteY125" fmla="*/ 120013 h 1645628"/>
              <a:gd name="connsiteX126" fmla="*/ 6929937 w 7885754"/>
              <a:gd name="connsiteY126" fmla="*/ 281545 h 1645628"/>
              <a:gd name="connsiteX127" fmla="*/ 6997737 w 7885754"/>
              <a:gd name="connsiteY127" fmla="*/ 0 h 1645628"/>
              <a:gd name="connsiteX128" fmla="*/ 7090913 w 7885754"/>
              <a:gd name="connsiteY128" fmla="*/ 513247 h 1645628"/>
              <a:gd name="connsiteX129" fmla="*/ 7141713 w 7885754"/>
              <a:gd name="connsiteY129" fmla="*/ 84010 h 1645628"/>
              <a:gd name="connsiteX130" fmla="*/ 7200636 w 7885754"/>
              <a:gd name="connsiteY130" fmla="*/ 538723 h 1645628"/>
              <a:gd name="connsiteX131" fmla="*/ 7262584 w 7885754"/>
              <a:gd name="connsiteY131" fmla="*/ 333707 h 1645628"/>
              <a:gd name="connsiteX132" fmla="*/ 7331596 w 7885754"/>
              <a:gd name="connsiteY132" fmla="*/ 708325 h 1645628"/>
              <a:gd name="connsiteX133" fmla="*/ 7402674 w 7885754"/>
              <a:gd name="connsiteY133" fmla="*/ 593811 h 1645628"/>
              <a:gd name="connsiteX134" fmla="*/ 7470475 w 7885754"/>
              <a:gd name="connsiteY134" fmla="*/ 938262 h 1645628"/>
              <a:gd name="connsiteX135" fmla="*/ 7556739 w 7885754"/>
              <a:gd name="connsiteY135" fmla="*/ 803771 h 1645628"/>
              <a:gd name="connsiteX136" fmla="*/ 7634377 w 7885754"/>
              <a:gd name="connsiteY136" fmla="*/ 998647 h 1645628"/>
              <a:gd name="connsiteX137" fmla="*/ 7743242 w 7885754"/>
              <a:gd name="connsiteY137" fmla="*/ 881914 h 1645628"/>
              <a:gd name="connsiteX138" fmla="*/ 7824158 w 7885754"/>
              <a:gd name="connsiteY138" fmla="*/ 1007273 h 1645628"/>
              <a:gd name="connsiteX139" fmla="*/ 7885754 w 7885754"/>
              <a:gd name="connsiteY139" fmla="*/ 888975 h 1645628"/>
              <a:gd name="connsiteX0" fmla="*/ 0 w 7885754"/>
              <a:gd name="connsiteY0" fmla="*/ 1201050 h 1666876"/>
              <a:gd name="connsiteX1" fmla="*/ 77638 w 7885754"/>
              <a:gd name="connsiteY1" fmla="*/ 821487 h 1666876"/>
              <a:gd name="connsiteX2" fmla="*/ 146649 w 7885754"/>
              <a:gd name="connsiteY2" fmla="*/ 968137 h 1666876"/>
              <a:gd name="connsiteX3" fmla="*/ 163902 w 7885754"/>
              <a:gd name="connsiteY3" fmla="*/ 692091 h 1666876"/>
              <a:gd name="connsiteX4" fmla="*/ 207034 w 7885754"/>
              <a:gd name="connsiteY4" fmla="*/ 769729 h 1666876"/>
              <a:gd name="connsiteX5" fmla="*/ 232914 w 7885754"/>
              <a:gd name="connsiteY5" fmla="*/ 571321 h 1666876"/>
              <a:gd name="connsiteX6" fmla="*/ 276044 w 7885754"/>
              <a:gd name="connsiteY6" fmla="*/ 640333 h 1666876"/>
              <a:gd name="connsiteX7" fmla="*/ 327803 w 7885754"/>
              <a:gd name="connsiteY7" fmla="*/ 450552 h 1666876"/>
              <a:gd name="connsiteX8" fmla="*/ 362309 w 7885754"/>
              <a:gd name="connsiteY8" fmla="*/ 623080 h 1666876"/>
              <a:gd name="connsiteX9" fmla="*/ 396815 w 7885754"/>
              <a:gd name="connsiteY9" fmla="*/ 519564 h 1666876"/>
              <a:gd name="connsiteX10" fmla="*/ 417567 w 7885754"/>
              <a:gd name="connsiteY10" fmla="*/ 830114 h 1666876"/>
              <a:gd name="connsiteX11" fmla="*/ 463895 w 7885754"/>
              <a:gd name="connsiteY11" fmla="*/ 692091 h 1666876"/>
              <a:gd name="connsiteX12" fmla="*/ 490742 w 7885754"/>
              <a:gd name="connsiteY12" fmla="*/ 1091139 h 1666876"/>
              <a:gd name="connsiteX13" fmla="*/ 527478 w 7885754"/>
              <a:gd name="connsiteY13" fmla="*/ 855028 h 1666876"/>
              <a:gd name="connsiteX14" fmla="*/ 556555 w 7885754"/>
              <a:gd name="connsiteY14" fmla="*/ 997213 h 1666876"/>
              <a:gd name="connsiteX15" fmla="*/ 593292 w 7885754"/>
              <a:gd name="connsiteY15" fmla="*/ 906786 h 1666876"/>
              <a:gd name="connsiteX16" fmla="*/ 624600 w 7885754"/>
              <a:gd name="connsiteY16" fmla="*/ 1166544 h 1666876"/>
              <a:gd name="connsiteX17" fmla="*/ 670930 w 7885754"/>
              <a:gd name="connsiteY17" fmla="*/ 1007106 h 1666876"/>
              <a:gd name="connsiteX18" fmla="*/ 715329 w 7885754"/>
              <a:gd name="connsiteY18" fmla="*/ 1230126 h 1666876"/>
              <a:gd name="connsiteX19" fmla="*/ 753032 w 7885754"/>
              <a:gd name="connsiteY19" fmla="*/ 1095603 h 1666876"/>
              <a:gd name="connsiteX20" fmla="*/ 804488 w 7885754"/>
              <a:gd name="connsiteY20" fmla="*/ 1203945 h 1666876"/>
              <a:gd name="connsiteX21" fmla="*/ 849852 w 7885754"/>
              <a:gd name="connsiteY21" fmla="*/ 1033950 h 1666876"/>
              <a:gd name="connsiteX22" fmla="*/ 883392 w 7885754"/>
              <a:gd name="connsiteY22" fmla="*/ 1356325 h 1666876"/>
              <a:gd name="connsiteX23" fmla="*/ 947639 w 7885754"/>
              <a:gd name="connsiteY23" fmla="*/ 1209676 h 1666876"/>
              <a:gd name="connsiteX24" fmla="*/ 1008687 w 7885754"/>
              <a:gd name="connsiteY24" fmla="*/ 1309694 h 1666876"/>
              <a:gd name="connsiteX25" fmla="*/ 1073234 w 7885754"/>
              <a:gd name="connsiteY25" fmla="*/ 1232358 h 1666876"/>
              <a:gd name="connsiteX26" fmla="*/ 1130060 w 7885754"/>
              <a:gd name="connsiteY26" fmla="*/ 1416710 h 1666876"/>
              <a:gd name="connsiteX27" fmla="*/ 1190445 w 7885754"/>
              <a:gd name="connsiteY27" fmla="*/ 1218303 h 1666876"/>
              <a:gd name="connsiteX28" fmla="*/ 1216324 w 7885754"/>
              <a:gd name="connsiteY28" fmla="*/ 1295940 h 1666876"/>
              <a:gd name="connsiteX29" fmla="*/ 1250830 w 7885754"/>
              <a:gd name="connsiteY29" fmla="*/ 1226929 h 1666876"/>
              <a:gd name="connsiteX30" fmla="*/ 1311215 w 7885754"/>
              <a:gd name="connsiteY30" fmla="*/ 1442589 h 1666876"/>
              <a:gd name="connsiteX31" fmla="*/ 1354347 w 7885754"/>
              <a:gd name="connsiteY31" fmla="*/ 1321820 h 1666876"/>
              <a:gd name="connsiteX32" fmla="*/ 1423358 w 7885754"/>
              <a:gd name="connsiteY32" fmla="*/ 1511601 h 1666876"/>
              <a:gd name="connsiteX33" fmla="*/ 1509622 w 7885754"/>
              <a:gd name="connsiteY33" fmla="*/ 1339072 h 1666876"/>
              <a:gd name="connsiteX34" fmla="*/ 1535502 w 7885754"/>
              <a:gd name="connsiteY34" fmla="*/ 1433963 h 1666876"/>
              <a:gd name="connsiteX35" fmla="*/ 1613139 w 7885754"/>
              <a:gd name="connsiteY35" fmla="*/ 1209676 h 1666876"/>
              <a:gd name="connsiteX36" fmla="*/ 1662666 w 7885754"/>
              <a:gd name="connsiteY36" fmla="*/ 1326947 h 1666876"/>
              <a:gd name="connsiteX37" fmla="*/ 1725283 w 7885754"/>
              <a:gd name="connsiteY37" fmla="*/ 1252808 h 1666876"/>
              <a:gd name="connsiteX38" fmla="*/ 1785668 w 7885754"/>
              <a:gd name="connsiteY38" fmla="*/ 1571986 h 1666876"/>
              <a:gd name="connsiteX39" fmla="*/ 1889185 w 7885754"/>
              <a:gd name="connsiteY39" fmla="*/ 1364952 h 1666876"/>
              <a:gd name="connsiteX40" fmla="*/ 1975449 w 7885754"/>
              <a:gd name="connsiteY40" fmla="*/ 1666876 h 1666876"/>
              <a:gd name="connsiteX41" fmla="*/ 2035834 w 7885754"/>
              <a:gd name="connsiteY41" fmla="*/ 968137 h 1666876"/>
              <a:gd name="connsiteX42" fmla="*/ 2078966 w 7885754"/>
              <a:gd name="connsiteY42" fmla="*/ 1080280 h 1666876"/>
              <a:gd name="connsiteX43" fmla="*/ 2102915 w 7885754"/>
              <a:gd name="connsiteY43" fmla="*/ 702950 h 1666876"/>
              <a:gd name="connsiteX44" fmla="*/ 2147977 w 7885754"/>
              <a:gd name="connsiteY44" fmla="*/ 812861 h 1666876"/>
              <a:gd name="connsiteX45" fmla="*/ 2191109 w 7885754"/>
              <a:gd name="connsiteY45" fmla="*/ 648959 h 1666876"/>
              <a:gd name="connsiteX46" fmla="*/ 2225615 w 7885754"/>
              <a:gd name="connsiteY46" fmla="*/ 1002642 h 1666876"/>
              <a:gd name="connsiteX47" fmla="*/ 2260121 w 7885754"/>
              <a:gd name="connsiteY47" fmla="*/ 821487 h 1666876"/>
              <a:gd name="connsiteX48" fmla="*/ 2303253 w 7885754"/>
              <a:gd name="connsiteY48" fmla="*/ 907752 h 1666876"/>
              <a:gd name="connsiteX49" fmla="*/ 2346385 w 7885754"/>
              <a:gd name="connsiteY49" fmla="*/ 692091 h 1666876"/>
              <a:gd name="connsiteX50" fmla="*/ 2372264 w 7885754"/>
              <a:gd name="connsiteY50" fmla="*/ 847367 h 1666876"/>
              <a:gd name="connsiteX51" fmla="*/ 2406770 w 7885754"/>
              <a:gd name="connsiteY51" fmla="*/ 778355 h 1666876"/>
              <a:gd name="connsiteX52" fmla="*/ 2458528 w 7885754"/>
              <a:gd name="connsiteY52" fmla="*/ 1088906 h 1666876"/>
              <a:gd name="connsiteX53" fmla="*/ 2518913 w 7885754"/>
              <a:gd name="connsiteY53" fmla="*/ 364287 h 1666876"/>
              <a:gd name="connsiteX54" fmla="*/ 2562045 w 7885754"/>
              <a:gd name="connsiteY54" fmla="*/ 554068 h 1666876"/>
              <a:gd name="connsiteX55" fmla="*/ 2596551 w 7885754"/>
              <a:gd name="connsiteY55" fmla="*/ 183133 h 1666876"/>
              <a:gd name="connsiteX56" fmla="*/ 2631056 w 7885754"/>
              <a:gd name="connsiteY56" fmla="*/ 398793 h 1666876"/>
              <a:gd name="connsiteX57" fmla="*/ 2691441 w 7885754"/>
              <a:gd name="connsiteY57" fmla="*/ 96869 h 1666876"/>
              <a:gd name="connsiteX58" fmla="*/ 2734573 w 7885754"/>
              <a:gd name="connsiteY58" fmla="*/ 269397 h 1666876"/>
              <a:gd name="connsiteX59" fmla="*/ 2751826 w 7885754"/>
              <a:gd name="connsiteY59" fmla="*/ 36484 h 1666876"/>
              <a:gd name="connsiteX60" fmla="*/ 2812211 w 7885754"/>
              <a:gd name="connsiteY60" fmla="*/ 329782 h 1666876"/>
              <a:gd name="connsiteX61" fmla="*/ 2863970 w 7885754"/>
              <a:gd name="connsiteY61" fmla="*/ 70989 h 1666876"/>
              <a:gd name="connsiteX62" fmla="*/ 2958860 w 7885754"/>
              <a:gd name="connsiteY62" fmla="*/ 459178 h 1666876"/>
              <a:gd name="connsiteX63" fmla="*/ 3028461 w 7885754"/>
              <a:gd name="connsiteY63" fmla="*/ 0 h 1666876"/>
              <a:gd name="connsiteX64" fmla="*/ 3071004 w 7885754"/>
              <a:gd name="connsiteY64" fmla="*/ 623080 h 1666876"/>
              <a:gd name="connsiteX65" fmla="*/ 3105509 w 7885754"/>
              <a:gd name="connsiteY65" fmla="*/ 493684 h 1666876"/>
              <a:gd name="connsiteX66" fmla="*/ 3140015 w 7885754"/>
              <a:gd name="connsiteY66" fmla="*/ 571321 h 1666876"/>
              <a:gd name="connsiteX67" fmla="*/ 3200400 w 7885754"/>
              <a:gd name="connsiteY67" fmla="*/ 398793 h 1666876"/>
              <a:gd name="connsiteX68" fmla="*/ 3252158 w 7885754"/>
              <a:gd name="connsiteY68" fmla="*/ 812861 h 1666876"/>
              <a:gd name="connsiteX69" fmla="*/ 3286664 w 7885754"/>
              <a:gd name="connsiteY69" fmla="*/ 692091 h 1666876"/>
              <a:gd name="connsiteX70" fmla="*/ 3312543 w 7885754"/>
              <a:gd name="connsiteY70" fmla="*/ 950884 h 1666876"/>
              <a:gd name="connsiteX71" fmla="*/ 3381555 w 7885754"/>
              <a:gd name="connsiteY71" fmla="*/ 735223 h 1666876"/>
              <a:gd name="connsiteX72" fmla="*/ 3449025 w 7885754"/>
              <a:gd name="connsiteY72" fmla="*/ 899125 h 1666876"/>
              <a:gd name="connsiteX73" fmla="*/ 3510951 w 7885754"/>
              <a:gd name="connsiteY73" fmla="*/ 735223 h 1666876"/>
              <a:gd name="connsiteX74" fmla="*/ 3588588 w 7885754"/>
              <a:gd name="connsiteY74" fmla="*/ 1157918 h 1666876"/>
              <a:gd name="connsiteX75" fmla="*/ 3640478 w 7885754"/>
              <a:gd name="connsiteY75" fmla="*/ 975090 h 1666876"/>
              <a:gd name="connsiteX76" fmla="*/ 3692105 w 7885754"/>
              <a:gd name="connsiteY76" fmla="*/ 1287314 h 1666876"/>
              <a:gd name="connsiteX77" fmla="*/ 3735238 w 7885754"/>
              <a:gd name="connsiteY77" fmla="*/ 1063027 h 1666876"/>
              <a:gd name="connsiteX78" fmla="*/ 3804249 w 7885754"/>
              <a:gd name="connsiteY78" fmla="*/ 1399457 h 1666876"/>
              <a:gd name="connsiteX79" fmla="*/ 3873260 w 7885754"/>
              <a:gd name="connsiteY79" fmla="*/ 1037148 h 1666876"/>
              <a:gd name="connsiteX80" fmla="*/ 3907766 w 7885754"/>
              <a:gd name="connsiteY80" fmla="*/ 1192423 h 1666876"/>
              <a:gd name="connsiteX81" fmla="*/ 3942271 w 7885754"/>
              <a:gd name="connsiteY81" fmla="*/ 1045774 h 1666876"/>
              <a:gd name="connsiteX82" fmla="*/ 4028536 w 7885754"/>
              <a:gd name="connsiteY82" fmla="*/ 1364952 h 1666876"/>
              <a:gd name="connsiteX83" fmla="*/ 4166558 w 7885754"/>
              <a:gd name="connsiteY83" fmla="*/ 1149291 h 1666876"/>
              <a:gd name="connsiteX84" fmla="*/ 4202606 w 7885754"/>
              <a:gd name="connsiteY84" fmla="*/ 1384008 h 1666876"/>
              <a:gd name="connsiteX85" fmla="*/ 4251150 w 7885754"/>
              <a:gd name="connsiteY85" fmla="*/ 1259499 h 1666876"/>
              <a:gd name="connsiteX86" fmla="*/ 4287328 w 7885754"/>
              <a:gd name="connsiteY86" fmla="*/ 1528853 h 1666876"/>
              <a:gd name="connsiteX87" fmla="*/ 4390845 w 7885754"/>
              <a:gd name="connsiteY87" fmla="*/ 881872 h 1666876"/>
              <a:gd name="connsiteX88" fmla="*/ 4459856 w 7885754"/>
              <a:gd name="connsiteY88" fmla="*/ 994016 h 1666876"/>
              <a:gd name="connsiteX89" fmla="*/ 4502988 w 7885754"/>
              <a:gd name="connsiteY89" fmla="*/ 743850 h 1666876"/>
              <a:gd name="connsiteX90" fmla="*/ 4546121 w 7885754"/>
              <a:gd name="connsiteY90" fmla="*/ 838740 h 1666876"/>
              <a:gd name="connsiteX91" fmla="*/ 4589253 w 7885754"/>
              <a:gd name="connsiteY91" fmla="*/ 554069 h 1666876"/>
              <a:gd name="connsiteX92" fmla="*/ 4658264 w 7885754"/>
              <a:gd name="connsiteY92" fmla="*/ 648959 h 1666876"/>
              <a:gd name="connsiteX93" fmla="*/ 4694574 w 7885754"/>
              <a:gd name="connsiteY93" fmla="*/ 403811 h 1666876"/>
              <a:gd name="connsiteX94" fmla="*/ 4753154 w 7885754"/>
              <a:gd name="connsiteY94" fmla="*/ 623079 h 1666876"/>
              <a:gd name="connsiteX95" fmla="*/ 4796287 w 7885754"/>
              <a:gd name="connsiteY95" fmla="*/ 476431 h 1666876"/>
              <a:gd name="connsiteX96" fmla="*/ 4865298 w 7885754"/>
              <a:gd name="connsiteY96" fmla="*/ 761103 h 1666876"/>
              <a:gd name="connsiteX97" fmla="*/ 4908430 w 7885754"/>
              <a:gd name="connsiteY97" fmla="*/ 588574 h 1666876"/>
              <a:gd name="connsiteX98" fmla="*/ 4965207 w 7885754"/>
              <a:gd name="connsiteY98" fmla="*/ 878395 h 1666876"/>
              <a:gd name="connsiteX99" fmla="*/ 5037826 w 7885754"/>
              <a:gd name="connsiteY99" fmla="*/ 674838 h 1666876"/>
              <a:gd name="connsiteX100" fmla="*/ 5084172 w 7885754"/>
              <a:gd name="connsiteY100" fmla="*/ 995688 h 1666876"/>
              <a:gd name="connsiteX101" fmla="*/ 5158596 w 7885754"/>
              <a:gd name="connsiteY101" fmla="*/ 795608 h 1666876"/>
              <a:gd name="connsiteX102" fmla="*/ 5196447 w 7885754"/>
              <a:gd name="connsiteY102" fmla="*/ 1097533 h 1666876"/>
              <a:gd name="connsiteX103" fmla="*/ 5262113 w 7885754"/>
              <a:gd name="connsiteY103" fmla="*/ 916378 h 1666876"/>
              <a:gd name="connsiteX104" fmla="*/ 5339751 w 7885754"/>
              <a:gd name="connsiteY104" fmla="*/ 1201050 h 1666876"/>
              <a:gd name="connsiteX105" fmla="*/ 5393313 w 7885754"/>
              <a:gd name="connsiteY105" fmla="*/ 863833 h 1666876"/>
              <a:gd name="connsiteX106" fmla="*/ 5434641 w 7885754"/>
              <a:gd name="connsiteY106" fmla="*/ 1071653 h 1666876"/>
              <a:gd name="connsiteX107" fmla="*/ 5503653 w 7885754"/>
              <a:gd name="connsiteY107" fmla="*/ 959510 h 1666876"/>
              <a:gd name="connsiteX108" fmla="*/ 5615796 w 7885754"/>
              <a:gd name="connsiteY108" fmla="*/ 1304567 h 1666876"/>
              <a:gd name="connsiteX109" fmla="*/ 5693434 w 7885754"/>
              <a:gd name="connsiteY109" fmla="*/ 1045774 h 1666876"/>
              <a:gd name="connsiteX110" fmla="*/ 5736566 w 7885754"/>
              <a:gd name="connsiteY110" fmla="*/ 1132038 h 1666876"/>
              <a:gd name="connsiteX111" fmla="*/ 5821973 w 7885754"/>
              <a:gd name="connsiteY111" fmla="*/ 945636 h 1666876"/>
              <a:gd name="connsiteX112" fmla="*/ 5915653 w 7885754"/>
              <a:gd name="connsiteY112" fmla="*/ 1089007 h 1666876"/>
              <a:gd name="connsiteX113" fmla="*/ 5970691 w 7885754"/>
              <a:gd name="connsiteY113" fmla="*/ 802771 h 1666876"/>
              <a:gd name="connsiteX114" fmla="*/ 6025728 w 7885754"/>
              <a:gd name="connsiteY114" fmla="*/ 1005668 h 1666876"/>
              <a:gd name="connsiteX115" fmla="*/ 6092316 w 7885754"/>
              <a:gd name="connsiteY115" fmla="*/ 895949 h 1666876"/>
              <a:gd name="connsiteX116" fmla="*/ 6164608 w 7885754"/>
              <a:gd name="connsiteY116" fmla="*/ 1168563 h 1666876"/>
              <a:gd name="connsiteX117" fmla="*/ 6245524 w 7885754"/>
              <a:gd name="connsiteY117" fmla="*/ 349607 h 1666876"/>
              <a:gd name="connsiteX118" fmla="*/ 6321951 w 7885754"/>
              <a:gd name="connsiteY118" fmla="*/ 563350 h 1666876"/>
              <a:gd name="connsiteX119" fmla="*/ 6382336 w 7885754"/>
              <a:gd name="connsiteY119" fmla="*/ 338710 h 1666876"/>
              <a:gd name="connsiteX120" fmla="*/ 6467390 w 7885754"/>
              <a:gd name="connsiteY120" fmla="*/ 587313 h 1666876"/>
              <a:gd name="connsiteX121" fmla="*/ 6553654 w 7885754"/>
              <a:gd name="connsiteY121" fmla="*/ 466342 h 1666876"/>
              <a:gd name="connsiteX122" fmla="*/ 6618529 w 7885754"/>
              <a:gd name="connsiteY122" fmla="*/ 881772 h 1666876"/>
              <a:gd name="connsiteX123" fmla="*/ 6674423 w 7885754"/>
              <a:gd name="connsiteY123" fmla="*/ 634733 h 1666876"/>
              <a:gd name="connsiteX124" fmla="*/ 6763966 w 7885754"/>
              <a:gd name="connsiteY124" fmla="*/ 735880 h 1666876"/>
              <a:gd name="connsiteX125" fmla="*/ 6851089 w 7885754"/>
              <a:gd name="connsiteY125" fmla="*/ 141261 h 1666876"/>
              <a:gd name="connsiteX126" fmla="*/ 6929937 w 7885754"/>
              <a:gd name="connsiteY126" fmla="*/ 302793 h 1666876"/>
              <a:gd name="connsiteX127" fmla="*/ 6997737 w 7885754"/>
              <a:gd name="connsiteY127" fmla="*/ 21248 h 1666876"/>
              <a:gd name="connsiteX128" fmla="*/ 7090913 w 7885754"/>
              <a:gd name="connsiteY128" fmla="*/ 534495 h 1666876"/>
              <a:gd name="connsiteX129" fmla="*/ 7141713 w 7885754"/>
              <a:gd name="connsiteY129" fmla="*/ 105258 h 1666876"/>
              <a:gd name="connsiteX130" fmla="*/ 7200636 w 7885754"/>
              <a:gd name="connsiteY130" fmla="*/ 559971 h 1666876"/>
              <a:gd name="connsiteX131" fmla="*/ 7262584 w 7885754"/>
              <a:gd name="connsiteY131" fmla="*/ 354955 h 1666876"/>
              <a:gd name="connsiteX132" fmla="*/ 7331596 w 7885754"/>
              <a:gd name="connsiteY132" fmla="*/ 729573 h 1666876"/>
              <a:gd name="connsiteX133" fmla="*/ 7402674 w 7885754"/>
              <a:gd name="connsiteY133" fmla="*/ 615059 h 1666876"/>
              <a:gd name="connsiteX134" fmla="*/ 7470475 w 7885754"/>
              <a:gd name="connsiteY134" fmla="*/ 959510 h 1666876"/>
              <a:gd name="connsiteX135" fmla="*/ 7556739 w 7885754"/>
              <a:gd name="connsiteY135" fmla="*/ 825019 h 1666876"/>
              <a:gd name="connsiteX136" fmla="*/ 7634377 w 7885754"/>
              <a:gd name="connsiteY136" fmla="*/ 1019895 h 1666876"/>
              <a:gd name="connsiteX137" fmla="*/ 7743242 w 7885754"/>
              <a:gd name="connsiteY137" fmla="*/ 903162 h 1666876"/>
              <a:gd name="connsiteX138" fmla="*/ 7824158 w 7885754"/>
              <a:gd name="connsiteY138" fmla="*/ 1028521 h 1666876"/>
              <a:gd name="connsiteX139" fmla="*/ 7885754 w 7885754"/>
              <a:gd name="connsiteY139" fmla="*/ 910223 h 1666876"/>
              <a:gd name="connsiteX0" fmla="*/ 0 w 7885754"/>
              <a:gd name="connsiteY0" fmla="*/ 1201050 h 1666876"/>
              <a:gd name="connsiteX1" fmla="*/ 77638 w 7885754"/>
              <a:gd name="connsiteY1" fmla="*/ 821487 h 1666876"/>
              <a:gd name="connsiteX2" fmla="*/ 146649 w 7885754"/>
              <a:gd name="connsiteY2" fmla="*/ 968137 h 1666876"/>
              <a:gd name="connsiteX3" fmla="*/ 163902 w 7885754"/>
              <a:gd name="connsiteY3" fmla="*/ 692091 h 1666876"/>
              <a:gd name="connsiteX4" fmla="*/ 207034 w 7885754"/>
              <a:gd name="connsiteY4" fmla="*/ 769729 h 1666876"/>
              <a:gd name="connsiteX5" fmla="*/ 232914 w 7885754"/>
              <a:gd name="connsiteY5" fmla="*/ 571321 h 1666876"/>
              <a:gd name="connsiteX6" fmla="*/ 276044 w 7885754"/>
              <a:gd name="connsiteY6" fmla="*/ 640333 h 1666876"/>
              <a:gd name="connsiteX7" fmla="*/ 327803 w 7885754"/>
              <a:gd name="connsiteY7" fmla="*/ 450552 h 1666876"/>
              <a:gd name="connsiteX8" fmla="*/ 362309 w 7885754"/>
              <a:gd name="connsiteY8" fmla="*/ 623080 h 1666876"/>
              <a:gd name="connsiteX9" fmla="*/ 396815 w 7885754"/>
              <a:gd name="connsiteY9" fmla="*/ 519564 h 1666876"/>
              <a:gd name="connsiteX10" fmla="*/ 417567 w 7885754"/>
              <a:gd name="connsiteY10" fmla="*/ 830114 h 1666876"/>
              <a:gd name="connsiteX11" fmla="*/ 463895 w 7885754"/>
              <a:gd name="connsiteY11" fmla="*/ 692091 h 1666876"/>
              <a:gd name="connsiteX12" fmla="*/ 490742 w 7885754"/>
              <a:gd name="connsiteY12" fmla="*/ 1091139 h 1666876"/>
              <a:gd name="connsiteX13" fmla="*/ 527478 w 7885754"/>
              <a:gd name="connsiteY13" fmla="*/ 855028 h 1666876"/>
              <a:gd name="connsiteX14" fmla="*/ 556555 w 7885754"/>
              <a:gd name="connsiteY14" fmla="*/ 997213 h 1666876"/>
              <a:gd name="connsiteX15" fmla="*/ 593292 w 7885754"/>
              <a:gd name="connsiteY15" fmla="*/ 906786 h 1666876"/>
              <a:gd name="connsiteX16" fmla="*/ 624600 w 7885754"/>
              <a:gd name="connsiteY16" fmla="*/ 1166544 h 1666876"/>
              <a:gd name="connsiteX17" fmla="*/ 670930 w 7885754"/>
              <a:gd name="connsiteY17" fmla="*/ 1007106 h 1666876"/>
              <a:gd name="connsiteX18" fmla="*/ 715329 w 7885754"/>
              <a:gd name="connsiteY18" fmla="*/ 1230126 h 1666876"/>
              <a:gd name="connsiteX19" fmla="*/ 753032 w 7885754"/>
              <a:gd name="connsiteY19" fmla="*/ 1095603 h 1666876"/>
              <a:gd name="connsiteX20" fmla="*/ 804488 w 7885754"/>
              <a:gd name="connsiteY20" fmla="*/ 1203945 h 1666876"/>
              <a:gd name="connsiteX21" fmla="*/ 849852 w 7885754"/>
              <a:gd name="connsiteY21" fmla="*/ 1033950 h 1666876"/>
              <a:gd name="connsiteX22" fmla="*/ 883392 w 7885754"/>
              <a:gd name="connsiteY22" fmla="*/ 1356325 h 1666876"/>
              <a:gd name="connsiteX23" fmla="*/ 947639 w 7885754"/>
              <a:gd name="connsiteY23" fmla="*/ 1209676 h 1666876"/>
              <a:gd name="connsiteX24" fmla="*/ 1008687 w 7885754"/>
              <a:gd name="connsiteY24" fmla="*/ 1309694 h 1666876"/>
              <a:gd name="connsiteX25" fmla="*/ 1073234 w 7885754"/>
              <a:gd name="connsiteY25" fmla="*/ 1232358 h 1666876"/>
              <a:gd name="connsiteX26" fmla="*/ 1130060 w 7885754"/>
              <a:gd name="connsiteY26" fmla="*/ 1416710 h 1666876"/>
              <a:gd name="connsiteX27" fmla="*/ 1190445 w 7885754"/>
              <a:gd name="connsiteY27" fmla="*/ 1218303 h 1666876"/>
              <a:gd name="connsiteX28" fmla="*/ 1216324 w 7885754"/>
              <a:gd name="connsiteY28" fmla="*/ 1295940 h 1666876"/>
              <a:gd name="connsiteX29" fmla="*/ 1250830 w 7885754"/>
              <a:gd name="connsiteY29" fmla="*/ 1226929 h 1666876"/>
              <a:gd name="connsiteX30" fmla="*/ 1311215 w 7885754"/>
              <a:gd name="connsiteY30" fmla="*/ 1442589 h 1666876"/>
              <a:gd name="connsiteX31" fmla="*/ 1354347 w 7885754"/>
              <a:gd name="connsiteY31" fmla="*/ 1321820 h 1666876"/>
              <a:gd name="connsiteX32" fmla="*/ 1423358 w 7885754"/>
              <a:gd name="connsiteY32" fmla="*/ 1511601 h 1666876"/>
              <a:gd name="connsiteX33" fmla="*/ 1509622 w 7885754"/>
              <a:gd name="connsiteY33" fmla="*/ 1339072 h 1666876"/>
              <a:gd name="connsiteX34" fmla="*/ 1535502 w 7885754"/>
              <a:gd name="connsiteY34" fmla="*/ 1433963 h 1666876"/>
              <a:gd name="connsiteX35" fmla="*/ 1613139 w 7885754"/>
              <a:gd name="connsiteY35" fmla="*/ 1209676 h 1666876"/>
              <a:gd name="connsiteX36" fmla="*/ 1662666 w 7885754"/>
              <a:gd name="connsiteY36" fmla="*/ 1326947 h 1666876"/>
              <a:gd name="connsiteX37" fmla="*/ 1725283 w 7885754"/>
              <a:gd name="connsiteY37" fmla="*/ 1252808 h 1666876"/>
              <a:gd name="connsiteX38" fmla="*/ 1785668 w 7885754"/>
              <a:gd name="connsiteY38" fmla="*/ 1571986 h 1666876"/>
              <a:gd name="connsiteX39" fmla="*/ 1889185 w 7885754"/>
              <a:gd name="connsiteY39" fmla="*/ 1364952 h 1666876"/>
              <a:gd name="connsiteX40" fmla="*/ 1975449 w 7885754"/>
              <a:gd name="connsiteY40" fmla="*/ 1666876 h 1666876"/>
              <a:gd name="connsiteX41" fmla="*/ 2035834 w 7885754"/>
              <a:gd name="connsiteY41" fmla="*/ 968137 h 1666876"/>
              <a:gd name="connsiteX42" fmla="*/ 2078966 w 7885754"/>
              <a:gd name="connsiteY42" fmla="*/ 1080280 h 1666876"/>
              <a:gd name="connsiteX43" fmla="*/ 2102915 w 7885754"/>
              <a:gd name="connsiteY43" fmla="*/ 702950 h 1666876"/>
              <a:gd name="connsiteX44" fmla="*/ 2147977 w 7885754"/>
              <a:gd name="connsiteY44" fmla="*/ 812861 h 1666876"/>
              <a:gd name="connsiteX45" fmla="*/ 2191109 w 7885754"/>
              <a:gd name="connsiteY45" fmla="*/ 648959 h 1666876"/>
              <a:gd name="connsiteX46" fmla="*/ 2225615 w 7885754"/>
              <a:gd name="connsiteY46" fmla="*/ 1002642 h 1666876"/>
              <a:gd name="connsiteX47" fmla="*/ 2260121 w 7885754"/>
              <a:gd name="connsiteY47" fmla="*/ 821487 h 1666876"/>
              <a:gd name="connsiteX48" fmla="*/ 2303253 w 7885754"/>
              <a:gd name="connsiteY48" fmla="*/ 907752 h 1666876"/>
              <a:gd name="connsiteX49" fmla="*/ 2346385 w 7885754"/>
              <a:gd name="connsiteY49" fmla="*/ 692091 h 1666876"/>
              <a:gd name="connsiteX50" fmla="*/ 2372264 w 7885754"/>
              <a:gd name="connsiteY50" fmla="*/ 847367 h 1666876"/>
              <a:gd name="connsiteX51" fmla="*/ 2406770 w 7885754"/>
              <a:gd name="connsiteY51" fmla="*/ 778355 h 1666876"/>
              <a:gd name="connsiteX52" fmla="*/ 2458528 w 7885754"/>
              <a:gd name="connsiteY52" fmla="*/ 1088906 h 1666876"/>
              <a:gd name="connsiteX53" fmla="*/ 2518913 w 7885754"/>
              <a:gd name="connsiteY53" fmla="*/ 364287 h 1666876"/>
              <a:gd name="connsiteX54" fmla="*/ 2562045 w 7885754"/>
              <a:gd name="connsiteY54" fmla="*/ 554068 h 1666876"/>
              <a:gd name="connsiteX55" fmla="*/ 2596551 w 7885754"/>
              <a:gd name="connsiteY55" fmla="*/ 183133 h 1666876"/>
              <a:gd name="connsiteX56" fmla="*/ 2631056 w 7885754"/>
              <a:gd name="connsiteY56" fmla="*/ 398793 h 1666876"/>
              <a:gd name="connsiteX57" fmla="*/ 2691441 w 7885754"/>
              <a:gd name="connsiteY57" fmla="*/ 96869 h 1666876"/>
              <a:gd name="connsiteX58" fmla="*/ 2734573 w 7885754"/>
              <a:gd name="connsiteY58" fmla="*/ 269397 h 1666876"/>
              <a:gd name="connsiteX59" fmla="*/ 2751826 w 7885754"/>
              <a:gd name="connsiteY59" fmla="*/ 36484 h 1666876"/>
              <a:gd name="connsiteX60" fmla="*/ 2812211 w 7885754"/>
              <a:gd name="connsiteY60" fmla="*/ 329782 h 1666876"/>
              <a:gd name="connsiteX61" fmla="*/ 2913036 w 7885754"/>
              <a:gd name="connsiteY61" fmla="*/ 200343 h 1666876"/>
              <a:gd name="connsiteX62" fmla="*/ 2958860 w 7885754"/>
              <a:gd name="connsiteY62" fmla="*/ 459178 h 1666876"/>
              <a:gd name="connsiteX63" fmla="*/ 3028461 w 7885754"/>
              <a:gd name="connsiteY63" fmla="*/ 0 h 1666876"/>
              <a:gd name="connsiteX64" fmla="*/ 3071004 w 7885754"/>
              <a:gd name="connsiteY64" fmla="*/ 623080 h 1666876"/>
              <a:gd name="connsiteX65" fmla="*/ 3105509 w 7885754"/>
              <a:gd name="connsiteY65" fmla="*/ 493684 h 1666876"/>
              <a:gd name="connsiteX66" fmla="*/ 3140015 w 7885754"/>
              <a:gd name="connsiteY66" fmla="*/ 571321 h 1666876"/>
              <a:gd name="connsiteX67" fmla="*/ 3200400 w 7885754"/>
              <a:gd name="connsiteY67" fmla="*/ 398793 h 1666876"/>
              <a:gd name="connsiteX68" fmla="*/ 3252158 w 7885754"/>
              <a:gd name="connsiteY68" fmla="*/ 812861 h 1666876"/>
              <a:gd name="connsiteX69" fmla="*/ 3286664 w 7885754"/>
              <a:gd name="connsiteY69" fmla="*/ 692091 h 1666876"/>
              <a:gd name="connsiteX70" fmla="*/ 3312543 w 7885754"/>
              <a:gd name="connsiteY70" fmla="*/ 950884 h 1666876"/>
              <a:gd name="connsiteX71" fmla="*/ 3381555 w 7885754"/>
              <a:gd name="connsiteY71" fmla="*/ 735223 h 1666876"/>
              <a:gd name="connsiteX72" fmla="*/ 3449025 w 7885754"/>
              <a:gd name="connsiteY72" fmla="*/ 899125 h 1666876"/>
              <a:gd name="connsiteX73" fmla="*/ 3510951 w 7885754"/>
              <a:gd name="connsiteY73" fmla="*/ 735223 h 1666876"/>
              <a:gd name="connsiteX74" fmla="*/ 3588588 w 7885754"/>
              <a:gd name="connsiteY74" fmla="*/ 1157918 h 1666876"/>
              <a:gd name="connsiteX75" fmla="*/ 3640478 w 7885754"/>
              <a:gd name="connsiteY75" fmla="*/ 975090 h 1666876"/>
              <a:gd name="connsiteX76" fmla="*/ 3692105 w 7885754"/>
              <a:gd name="connsiteY76" fmla="*/ 1287314 h 1666876"/>
              <a:gd name="connsiteX77" fmla="*/ 3735238 w 7885754"/>
              <a:gd name="connsiteY77" fmla="*/ 1063027 h 1666876"/>
              <a:gd name="connsiteX78" fmla="*/ 3804249 w 7885754"/>
              <a:gd name="connsiteY78" fmla="*/ 1399457 h 1666876"/>
              <a:gd name="connsiteX79" fmla="*/ 3873260 w 7885754"/>
              <a:gd name="connsiteY79" fmla="*/ 1037148 h 1666876"/>
              <a:gd name="connsiteX80" fmla="*/ 3907766 w 7885754"/>
              <a:gd name="connsiteY80" fmla="*/ 1192423 h 1666876"/>
              <a:gd name="connsiteX81" fmla="*/ 3942271 w 7885754"/>
              <a:gd name="connsiteY81" fmla="*/ 1045774 h 1666876"/>
              <a:gd name="connsiteX82" fmla="*/ 4028536 w 7885754"/>
              <a:gd name="connsiteY82" fmla="*/ 1364952 h 1666876"/>
              <a:gd name="connsiteX83" fmla="*/ 4166558 w 7885754"/>
              <a:gd name="connsiteY83" fmla="*/ 1149291 h 1666876"/>
              <a:gd name="connsiteX84" fmla="*/ 4202606 w 7885754"/>
              <a:gd name="connsiteY84" fmla="*/ 1384008 h 1666876"/>
              <a:gd name="connsiteX85" fmla="*/ 4251150 w 7885754"/>
              <a:gd name="connsiteY85" fmla="*/ 1259499 h 1666876"/>
              <a:gd name="connsiteX86" fmla="*/ 4287328 w 7885754"/>
              <a:gd name="connsiteY86" fmla="*/ 1528853 h 1666876"/>
              <a:gd name="connsiteX87" fmla="*/ 4390845 w 7885754"/>
              <a:gd name="connsiteY87" fmla="*/ 881872 h 1666876"/>
              <a:gd name="connsiteX88" fmla="*/ 4459856 w 7885754"/>
              <a:gd name="connsiteY88" fmla="*/ 994016 h 1666876"/>
              <a:gd name="connsiteX89" fmla="*/ 4502988 w 7885754"/>
              <a:gd name="connsiteY89" fmla="*/ 743850 h 1666876"/>
              <a:gd name="connsiteX90" fmla="*/ 4546121 w 7885754"/>
              <a:gd name="connsiteY90" fmla="*/ 838740 h 1666876"/>
              <a:gd name="connsiteX91" fmla="*/ 4589253 w 7885754"/>
              <a:gd name="connsiteY91" fmla="*/ 554069 h 1666876"/>
              <a:gd name="connsiteX92" fmla="*/ 4658264 w 7885754"/>
              <a:gd name="connsiteY92" fmla="*/ 648959 h 1666876"/>
              <a:gd name="connsiteX93" fmla="*/ 4694574 w 7885754"/>
              <a:gd name="connsiteY93" fmla="*/ 403811 h 1666876"/>
              <a:gd name="connsiteX94" fmla="*/ 4753154 w 7885754"/>
              <a:gd name="connsiteY94" fmla="*/ 623079 h 1666876"/>
              <a:gd name="connsiteX95" fmla="*/ 4796287 w 7885754"/>
              <a:gd name="connsiteY95" fmla="*/ 476431 h 1666876"/>
              <a:gd name="connsiteX96" fmla="*/ 4865298 w 7885754"/>
              <a:gd name="connsiteY96" fmla="*/ 761103 h 1666876"/>
              <a:gd name="connsiteX97" fmla="*/ 4908430 w 7885754"/>
              <a:gd name="connsiteY97" fmla="*/ 588574 h 1666876"/>
              <a:gd name="connsiteX98" fmla="*/ 4965207 w 7885754"/>
              <a:gd name="connsiteY98" fmla="*/ 878395 h 1666876"/>
              <a:gd name="connsiteX99" fmla="*/ 5037826 w 7885754"/>
              <a:gd name="connsiteY99" fmla="*/ 674838 h 1666876"/>
              <a:gd name="connsiteX100" fmla="*/ 5084172 w 7885754"/>
              <a:gd name="connsiteY100" fmla="*/ 995688 h 1666876"/>
              <a:gd name="connsiteX101" fmla="*/ 5158596 w 7885754"/>
              <a:gd name="connsiteY101" fmla="*/ 795608 h 1666876"/>
              <a:gd name="connsiteX102" fmla="*/ 5196447 w 7885754"/>
              <a:gd name="connsiteY102" fmla="*/ 1097533 h 1666876"/>
              <a:gd name="connsiteX103" fmla="*/ 5262113 w 7885754"/>
              <a:gd name="connsiteY103" fmla="*/ 916378 h 1666876"/>
              <a:gd name="connsiteX104" fmla="*/ 5339751 w 7885754"/>
              <a:gd name="connsiteY104" fmla="*/ 1201050 h 1666876"/>
              <a:gd name="connsiteX105" fmla="*/ 5393313 w 7885754"/>
              <a:gd name="connsiteY105" fmla="*/ 863833 h 1666876"/>
              <a:gd name="connsiteX106" fmla="*/ 5434641 w 7885754"/>
              <a:gd name="connsiteY106" fmla="*/ 1071653 h 1666876"/>
              <a:gd name="connsiteX107" fmla="*/ 5503653 w 7885754"/>
              <a:gd name="connsiteY107" fmla="*/ 959510 h 1666876"/>
              <a:gd name="connsiteX108" fmla="*/ 5615796 w 7885754"/>
              <a:gd name="connsiteY108" fmla="*/ 1304567 h 1666876"/>
              <a:gd name="connsiteX109" fmla="*/ 5693434 w 7885754"/>
              <a:gd name="connsiteY109" fmla="*/ 1045774 h 1666876"/>
              <a:gd name="connsiteX110" fmla="*/ 5736566 w 7885754"/>
              <a:gd name="connsiteY110" fmla="*/ 1132038 h 1666876"/>
              <a:gd name="connsiteX111" fmla="*/ 5821973 w 7885754"/>
              <a:gd name="connsiteY111" fmla="*/ 945636 h 1666876"/>
              <a:gd name="connsiteX112" fmla="*/ 5915653 w 7885754"/>
              <a:gd name="connsiteY112" fmla="*/ 1089007 h 1666876"/>
              <a:gd name="connsiteX113" fmla="*/ 5970691 w 7885754"/>
              <a:gd name="connsiteY113" fmla="*/ 802771 h 1666876"/>
              <a:gd name="connsiteX114" fmla="*/ 6025728 w 7885754"/>
              <a:gd name="connsiteY114" fmla="*/ 1005668 h 1666876"/>
              <a:gd name="connsiteX115" fmla="*/ 6092316 w 7885754"/>
              <a:gd name="connsiteY115" fmla="*/ 895949 h 1666876"/>
              <a:gd name="connsiteX116" fmla="*/ 6164608 w 7885754"/>
              <a:gd name="connsiteY116" fmla="*/ 1168563 h 1666876"/>
              <a:gd name="connsiteX117" fmla="*/ 6245524 w 7885754"/>
              <a:gd name="connsiteY117" fmla="*/ 349607 h 1666876"/>
              <a:gd name="connsiteX118" fmla="*/ 6321951 w 7885754"/>
              <a:gd name="connsiteY118" fmla="*/ 563350 h 1666876"/>
              <a:gd name="connsiteX119" fmla="*/ 6382336 w 7885754"/>
              <a:gd name="connsiteY119" fmla="*/ 338710 h 1666876"/>
              <a:gd name="connsiteX120" fmla="*/ 6467390 w 7885754"/>
              <a:gd name="connsiteY120" fmla="*/ 587313 h 1666876"/>
              <a:gd name="connsiteX121" fmla="*/ 6553654 w 7885754"/>
              <a:gd name="connsiteY121" fmla="*/ 466342 h 1666876"/>
              <a:gd name="connsiteX122" fmla="*/ 6618529 w 7885754"/>
              <a:gd name="connsiteY122" fmla="*/ 881772 h 1666876"/>
              <a:gd name="connsiteX123" fmla="*/ 6674423 w 7885754"/>
              <a:gd name="connsiteY123" fmla="*/ 634733 h 1666876"/>
              <a:gd name="connsiteX124" fmla="*/ 6763966 w 7885754"/>
              <a:gd name="connsiteY124" fmla="*/ 735880 h 1666876"/>
              <a:gd name="connsiteX125" fmla="*/ 6851089 w 7885754"/>
              <a:gd name="connsiteY125" fmla="*/ 141261 h 1666876"/>
              <a:gd name="connsiteX126" fmla="*/ 6929937 w 7885754"/>
              <a:gd name="connsiteY126" fmla="*/ 302793 h 1666876"/>
              <a:gd name="connsiteX127" fmla="*/ 6997737 w 7885754"/>
              <a:gd name="connsiteY127" fmla="*/ 21248 h 1666876"/>
              <a:gd name="connsiteX128" fmla="*/ 7090913 w 7885754"/>
              <a:gd name="connsiteY128" fmla="*/ 534495 h 1666876"/>
              <a:gd name="connsiteX129" fmla="*/ 7141713 w 7885754"/>
              <a:gd name="connsiteY129" fmla="*/ 105258 h 1666876"/>
              <a:gd name="connsiteX130" fmla="*/ 7200636 w 7885754"/>
              <a:gd name="connsiteY130" fmla="*/ 559971 h 1666876"/>
              <a:gd name="connsiteX131" fmla="*/ 7262584 w 7885754"/>
              <a:gd name="connsiteY131" fmla="*/ 354955 h 1666876"/>
              <a:gd name="connsiteX132" fmla="*/ 7331596 w 7885754"/>
              <a:gd name="connsiteY132" fmla="*/ 729573 h 1666876"/>
              <a:gd name="connsiteX133" fmla="*/ 7402674 w 7885754"/>
              <a:gd name="connsiteY133" fmla="*/ 615059 h 1666876"/>
              <a:gd name="connsiteX134" fmla="*/ 7470475 w 7885754"/>
              <a:gd name="connsiteY134" fmla="*/ 959510 h 1666876"/>
              <a:gd name="connsiteX135" fmla="*/ 7556739 w 7885754"/>
              <a:gd name="connsiteY135" fmla="*/ 825019 h 1666876"/>
              <a:gd name="connsiteX136" fmla="*/ 7634377 w 7885754"/>
              <a:gd name="connsiteY136" fmla="*/ 1019895 h 1666876"/>
              <a:gd name="connsiteX137" fmla="*/ 7743242 w 7885754"/>
              <a:gd name="connsiteY137" fmla="*/ 903162 h 1666876"/>
              <a:gd name="connsiteX138" fmla="*/ 7824158 w 7885754"/>
              <a:gd name="connsiteY138" fmla="*/ 1028521 h 1666876"/>
              <a:gd name="connsiteX139" fmla="*/ 7885754 w 7885754"/>
              <a:gd name="connsiteY139" fmla="*/ 910223 h 1666876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12211 w 7885754"/>
              <a:gd name="connsiteY60" fmla="*/ 402580 h 1739674"/>
              <a:gd name="connsiteX61" fmla="*/ 2913036 w 7885754"/>
              <a:gd name="connsiteY61" fmla="*/ 273141 h 1739674"/>
              <a:gd name="connsiteX62" fmla="*/ 2958860 w 7885754"/>
              <a:gd name="connsiteY62" fmla="*/ 531976 h 1739674"/>
              <a:gd name="connsiteX63" fmla="*/ 3028461 w 7885754"/>
              <a:gd name="connsiteY63" fmla="*/ 72798 h 1739674"/>
              <a:gd name="connsiteX64" fmla="*/ 3071004 w 7885754"/>
              <a:gd name="connsiteY64" fmla="*/ 695878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12211 w 7885754"/>
              <a:gd name="connsiteY60" fmla="*/ 402580 h 1739674"/>
              <a:gd name="connsiteX61" fmla="*/ 2913036 w 7885754"/>
              <a:gd name="connsiteY61" fmla="*/ 273141 h 1739674"/>
              <a:gd name="connsiteX62" fmla="*/ 2958860 w 7885754"/>
              <a:gd name="connsiteY62" fmla="*/ 53197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12211 w 7885754"/>
              <a:gd name="connsiteY60" fmla="*/ 402580 h 1739674"/>
              <a:gd name="connsiteX61" fmla="*/ 2890733 w 7885754"/>
              <a:gd name="connsiteY61" fmla="*/ 224076 h 1739674"/>
              <a:gd name="connsiteX62" fmla="*/ 2958860 w 7885754"/>
              <a:gd name="connsiteY62" fmla="*/ 53197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12211 w 7885754"/>
              <a:gd name="connsiteY60" fmla="*/ 402580 h 1739674"/>
              <a:gd name="connsiteX61" fmla="*/ 2890733 w 7885754"/>
              <a:gd name="connsiteY61" fmla="*/ 224076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12211 w 7885754"/>
              <a:gd name="connsiteY60" fmla="*/ 402580 h 1739674"/>
              <a:gd name="connsiteX61" fmla="*/ 2872891 w 7885754"/>
              <a:gd name="connsiteY61" fmla="*/ 290984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51826 w 7885754"/>
              <a:gd name="connsiteY59" fmla="*/ 109282 h 1739674"/>
              <a:gd name="connsiteX60" fmla="*/ 2830053 w 7885754"/>
              <a:gd name="connsiteY60" fmla="*/ 531934 h 1739674"/>
              <a:gd name="connsiteX61" fmla="*/ 2872891 w 7885754"/>
              <a:gd name="connsiteY61" fmla="*/ 290984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96551 w 7885754"/>
              <a:gd name="connsiteY55" fmla="*/ 255931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74128 w 7885754"/>
              <a:gd name="connsiteY59" fmla="*/ 216334 h 1739674"/>
              <a:gd name="connsiteX60" fmla="*/ 2830053 w 7885754"/>
              <a:gd name="connsiteY60" fmla="*/ 531934 h 1739674"/>
              <a:gd name="connsiteX61" fmla="*/ 2872891 w 7885754"/>
              <a:gd name="connsiteY61" fmla="*/ 290984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83169 w 7885754"/>
              <a:gd name="connsiteY55" fmla="*/ 55209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74128 w 7885754"/>
              <a:gd name="connsiteY59" fmla="*/ 216334 h 1739674"/>
              <a:gd name="connsiteX60" fmla="*/ 2830053 w 7885754"/>
              <a:gd name="connsiteY60" fmla="*/ 531934 h 1739674"/>
              <a:gd name="connsiteX61" fmla="*/ 2872891 w 7885754"/>
              <a:gd name="connsiteY61" fmla="*/ 290984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40015 w 7885754"/>
              <a:gd name="connsiteY66" fmla="*/ 644119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73848 h 1739674"/>
              <a:gd name="connsiteX1" fmla="*/ 77638 w 7885754"/>
              <a:gd name="connsiteY1" fmla="*/ 894285 h 1739674"/>
              <a:gd name="connsiteX2" fmla="*/ 146649 w 7885754"/>
              <a:gd name="connsiteY2" fmla="*/ 1040935 h 1739674"/>
              <a:gd name="connsiteX3" fmla="*/ 163902 w 7885754"/>
              <a:gd name="connsiteY3" fmla="*/ 764889 h 1739674"/>
              <a:gd name="connsiteX4" fmla="*/ 207034 w 7885754"/>
              <a:gd name="connsiteY4" fmla="*/ 842527 h 1739674"/>
              <a:gd name="connsiteX5" fmla="*/ 232914 w 7885754"/>
              <a:gd name="connsiteY5" fmla="*/ 644119 h 1739674"/>
              <a:gd name="connsiteX6" fmla="*/ 276044 w 7885754"/>
              <a:gd name="connsiteY6" fmla="*/ 713131 h 1739674"/>
              <a:gd name="connsiteX7" fmla="*/ 327803 w 7885754"/>
              <a:gd name="connsiteY7" fmla="*/ 523350 h 1739674"/>
              <a:gd name="connsiteX8" fmla="*/ 362309 w 7885754"/>
              <a:gd name="connsiteY8" fmla="*/ 695878 h 1739674"/>
              <a:gd name="connsiteX9" fmla="*/ 396815 w 7885754"/>
              <a:gd name="connsiteY9" fmla="*/ 592362 h 1739674"/>
              <a:gd name="connsiteX10" fmla="*/ 417567 w 7885754"/>
              <a:gd name="connsiteY10" fmla="*/ 902912 h 1739674"/>
              <a:gd name="connsiteX11" fmla="*/ 463895 w 7885754"/>
              <a:gd name="connsiteY11" fmla="*/ 764889 h 1739674"/>
              <a:gd name="connsiteX12" fmla="*/ 490742 w 7885754"/>
              <a:gd name="connsiteY12" fmla="*/ 1163937 h 1739674"/>
              <a:gd name="connsiteX13" fmla="*/ 527478 w 7885754"/>
              <a:gd name="connsiteY13" fmla="*/ 927826 h 1739674"/>
              <a:gd name="connsiteX14" fmla="*/ 556555 w 7885754"/>
              <a:gd name="connsiteY14" fmla="*/ 1070011 h 1739674"/>
              <a:gd name="connsiteX15" fmla="*/ 593292 w 7885754"/>
              <a:gd name="connsiteY15" fmla="*/ 979584 h 1739674"/>
              <a:gd name="connsiteX16" fmla="*/ 624600 w 7885754"/>
              <a:gd name="connsiteY16" fmla="*/ 1239342 h 1739674"/>
              <a:gd name="connsiteX17" fmla="*/ 670930 w 7885754"/>
              <a:gd name="connsiteY17" fmla="*/ 1079904 h 1739674"/>
              <a:gd name="connsiteX18" fmla="*/ 715329 w 7885754"/>
              <a:gd name="connsiteY18" fmla="*/ 1302924 h 1739674"/>
              <a:gd name="connsiteX19" fmla="*/ 753032 w 7885754"/>
              <a:gd name="connsiteY19" fmla="*/ 1168401 h 1739674"/>
              <a:gd name="connsiteX20" fmla="*/ 804488 w 7885754"/>
              <a:gd name="connsiteY20" fmla="*/ 1276743 h 1739674"/>
              <a:gd name="connsiteX21" fmla="*/ 849852 w 7885754"/>
              <a:gd name="connsiteY21" fmla="*/ 1106748 h 1739674"/>
              <a:gd name="connsiteX22" fmla="*/ 883392 w 7885754"/>
              <a:gd name="connsiteY22" fmla="*/ 1429123 h 1739674"/>
              <a:gd name="connsiteX23" fmla="*/ 947639 w 7885754"/>
              <a:gd name="connsiteY23" fmla="*/ 1282474 h 1739674"/>
              <a:gd name="connsiteX24" fmla="*/ 1008687 w 7885754"/>
              <a:gd name="connsiteY24" fmla="*/ 1382492 h 1739674"/>
              <a:gd name="connsiteX25" fmla="*/ 1073234 w 7885754"/>
              <a:gd name="connsiteY25" fmla="*/ 1305156 h 1739674"/>
              <a:gd name="connsiteX26" fmla="*/ 1130060 w 7885754"/>
              <a:gd name="connsiteY26" fmla="*/ 1489508 h 1739674"/>
              <a:gd name="connsiteX27" fmla="*/ 1190445 w 7885754"/>
              <a:gd name="connsiteY27" fmla="*/ 1291101 h 1739674"/>
              <a:gd name="connsiteX28" fmla="*/ 1216324 w 7885754"/>
              <a:gd name="connsiteY28" fmla="*/ 1368738 h 1739674"/>
              <a:gd name="connsiteX29" fmla="*/ 1250830 w 7885754"/>
              <a:gd name="connsiteY29" fmla="*/ 1299727 h 1739674"/>
              <a:gd name="connsiteX30" fmla="*/ 1311215 w 7885754"/>
              <a:gd name="connsiteY30" fmla="*/ 1515387 h 1739674"/>
              <a:gd name="connsiteX31" fmla="*/ 1354347 w 7885754"/>
              <a:gd name="connsiteY31" fmla="*/ 1394618 h 1739674"/>
              <a:gd name="connsiteX32" fmla="*/ 1423358 w 7885754"/>
              <a:gd name="connsiteY32" fmla="*/ 1584399 h 1739674"/>
              <a:gd name="connsiteX33" fmla="*/ 1509622 w 7885754"/>
              <a:gd name="connsiteY33" fmla="*/ 1411870 h 1739674"/>
              <a:gd name="connsiteX34" fmla="*/ 1535502 w 7885754"/>
              <a:gd name="connsiteY34" fmla="*/ 1506761 h 1739674"/>
              <a:gd name="connsiteX35" fmla="*/ 1613139 w 7885754"/>
              <a:gd name="connsiteY35" fmla="*/ 1282474 h 1739674"/>
              <a:gd name="connsiteX36" fmla="*/ 1662666 w 7885754"/>
              <a:gd name="connsiteY36" fmla="*/ 1399745 h 1739674"/>
              <a:gd name="connsiteX37" fmla="*/ 1725283 w 7885754"/>
              <a:gd name="connsiteY37" fmla="*/ 1325606 h 1739674"/>
              <a:gd name="connsiteX38" fmla="*/ 1785668 w 7885754"/>
              <a:gd name="connsiteY38" fmla="*/ 1644784 h 1739674"/>
              <a:gd name="connsiteX39" fmla="*/ 1889185 w 7885754"/>
              <a:gd name="connsiteY39" fmla="*/ 1437750 h 1739674"/>
              <a:gd name="connsiteX40" fmla="*/ 1975449 w 7885754"/>
              <a:gd name="connsiteY40" fmla="*/ 1739674 h 1739674"/>
              <a:gd name="connsiteX41" fmla="*/ 2035834 w 7885754"/>
              <a:gd name="connsiteY41" fmla="*/ 1040935 h 1739674"/>
              <a:gd name="connsiteX42" fmla="*/ 2078966 w 7885754"/>
              <a:gd name="connsiteY42" fmla="*/ 1153078 h 1739674"/>
              <a:gd name="connsiteX43" fmla="*/ 2102915 w 7885754"/>
              <a:gd name="connsiteY43" fmla="*/ 775748 h 1739674"/>
              <a:gd name="connsiteX44" fmla="*/ 2147977 w 7885754"/>
              <a:gd name="connsiteY44" fmla="*/ 885659 h 1739674"/>
              <a:gd name="connsiteX45" fmla="*/ 2191109 w 7885754"/>
              <a:gd name="connsiteY45" fmla="*/ 721757 h 1739674"/>
              <a:gd name="connsiteX46" fmla="*/ 2225615 w 7885754"/>
              <a:gd name="connsiteY46" fmla="*/ 1075440 h 1739674"/>
              <a:gd name="connsiteX47" fmla="*/ 2260121 w 7885754"/>
              <a:gd name="connsiteY47" fmla="*/ 894285 h 1739674"/>
              <a:gd name="connsiteX48" fmla="*/ 2303253 w 7885754"/>
              <a:gd name="connsiteY48" fmla="*/ 980550 h 1739674"/>
              <a:gd name="connsiteX49" fmla="*/ 2346385 w 7885754"/>
              <a:gd name="connsiteY49" fmla="*/ 764889 h 1739674"/>
              <a:gd name="connsiteX50" fmla="*/ 2372264 w 7885754"/>
              <a:gd name="connsiteY50" fmla="*/ 920165 h 1739674"/>
              <a:gd name="connsiteX51" fmla="*/ 2406770 w 7885754"/>
              <a:gd name="connsiteY51" fmla="*/ 851153 h 1739674"/>
              <a:gd name="connsiteX52" fmla="*/ 2458528 w 7885754"/>
              <a:gd name="connsiteY52" fmla="*/ 1161704 h 1739674"/>
              <a:gd name="connsiteX53" fmla="*/ 2518913 w 7885754"/>
              <a:gd name="connsiteY53" fmla="*/ 437085 h 1739674"/>
              <a:gd name="connsiteX54" fmla="*/ 2562045 w 7885754"/>
              <a:gd name="connsiteY54" fmla="*/ 626866 h 1739674"/>
              <a:gd name="connsiteX55" fmla="*/ 2583169 w 7885754"/>
              <a:gd name="connsiteY55" fmla="*/ 55209 h 1739674"/>
              <a:gd name="connsiteX56" fmla="*/ 2631056 w 7885754"/>
              <a:gd name="connsiteY56" fmla="*/ 471591 h 1739674"/>
              <a:gd name="connsiteX57" fmla="*/ 2691441 w 7885754"/>
              <a:gd name="connsiteY57" fmla="*/ 169667 h 1739674"/>
              <a:gd name="connsiteX58" fmla="*/ 2734573 w 7885754"/>
              <a:gd name="connsiteY58" fmla="*/ 342195 h 1739674"/>
              <a:gd name="connsiteX59" fmla="*/ 2774128 w 7885754"/>
              <a:gd name="connsiteY59" fmla="*/ 216334 h 1739674"/>
              <a:gd name="connsiteX60" fmla="*/ 2830053 w 7885754"/>
              <a:gd name="connsiteY60" fmla="*/ 531934 h 1739674"/>
              <a:gd name="connsiteX61" fmla="*/ 2872891 w 7885754"/>
              <a:gd name="connsiteY61" fmla="*/ 290984 h 1739674"/>
              <a:gd name="connsiteX62" fmla="*/ 2958860 w 7885754"/>
              <a:gd name="connsiteY62" fmla="*/ 621186 h 1739674"/>
              <a:gd name="connsiteX63" fmla="*/ 3028461 w 7885754"/>
              <a:gd name="connsiteY63" fmla="*/ 72798 h 1739674"/>
              <a:gd name="connsiteX64" fmla="*/ 3084386 w 7885754"/>
              <a:gd name="connsiteY64" fmla="*/ 392565 h 1739674"/>
              <a:gd name="connsiteX65" fmla="*/ 3127811 w 7885754"/>
              <a:gd name="connsiteY65" fmla="*/ 0 h 1739674"/>
              <a:gd name="connsiteX66" fmla="*/ 3153396 w 7885754"/>
              <a:gd name="connsiteY66" fmla="*/ 675342 h 1739674"/>
              <a:gd name="connsiteX67" fmla="*/ 3200400 w 7885754"/>
              <a:gd name="connsiteY67" fmla="*/ 471591 h 1739674"/>
              <a:gd name="connsiteX68" fmla="*/ 3252158 w 7885754"/>
              <a:gd name="connsiteY68" fmla="*/ 885659 h 1739674"/>
              <a:gd name="connsiteX69" fmla="*/ 3286664 w 7885754"/>
              <a:gd name="connsiteY69" fmla="*/ 764889 h 1739674"/>
              <a:gd name="connsiteX70" fmla="*/ 3312543 w 7885754"/>
              <a:gd name="connsiteY70" fmla="*/ 1023682 h 1739674"/>
              <a:gd name="connsiteX71" fmla="*/ 3381555 w 7885754"/>
              <a:gd name="connsiteY71" fmla="*/ 808021 h 1739674"/>
              <a:gd name="connsiteX72" fmla="*/ 3449025 w 7885754"/>
              <a:gd name="connsiteY72" fmla="*/ 971923 h 1739674"/>
              <a:gd name="connsiteX73" fmla="*/ 3510951 w 7885754"/>
              <a:gd name="connsiteY73" fmla="*/ 808021 h 1739674"/>
              <a:gd name="connsiteX74" fmla="*/ 3588588 w 7885754"/>
              <a:gd name="connsiteY74" fmla="*/ 1230716 h 1739674"/>
              <a:gd name="connsiteX75" fmla="*/ 3640478 w 7885754"/>
              <a:gd name="connsiteY75" fmla="*/ 1047888 h 1739674"/>
              <a:gd name="connsiteX76" fmla="*/ 3692105 w 7885754"/>
              <a:gd name="connsiteY76" fmla="*/ 1360112 h 1739674"/>
              <a:gd name="connsiteX77" fmla="*/ 3735238 w 7885754"/>
              <a:gd name="connsiteY77" fmla="*/ 1135825 h 1739674"/>
              <a:gd name="connsiteX78" fmla="*/ 3804249 w 7885754"/>
              <a:gd name="connsiteY78" fmla="*/ 1472255 h 1739674"/>
              <a:gd name="connsiteX79" fmla="*/ 3873260 w 7885754"/>
              <a:gd name="connsiteY79" fmla="*/ 1109946 h 1739674"/>
              <a:gd name="connsiteX80" fmla="*/ 3907766 w 7885754"/>
              <a:gd name="connsiteY80" fmla="*/ 1265221 h 1739674"/>
              <a:gd name="connsiteX81" fmla="*/ 3942271 w 7885754"/>
              <a:gd name="connsiteY81" fmla="*/ 1118572 h 1739674"/>
              <a:gd name="connsiteX82" fmla="*/ 4028536 w 7885754"/>
              <a:gd name="connsiteY82" fmla="*/ 1437750 h 1739674"/>
              <a:gd name="connsiteX83" fmla="*/ 4166558 w 7885754"/>
              <a:gd name="connsiteY83" fmla="*/ 1222089 h 1739674"/>
              <a:gd name="connsiteX84" fmla="*/ 4202606 w 7885754"/>
              <a:gd name="connsiteY84" fmla="*/ 1456806 h 1739674"/>
              <a:gd name="connsiteX85" fmla="*/ 4251150 w 7885754"/>
              <a:gd name="connsiteY85" fmla="*/ 1332297 h 1739674"/>
              <a:gd name="connsiteX86" fmla="*/ 4287328 w 7885754"/>
              <a:gd name="connsiteY86" fmla="*/ 1601651 h 1739674"/>
              <a:gd name="connsiteX87" fmla="*/ 4390845 w 7885754"/>
              <a:gd name="connsiteY87" fmla="*/ 954670 h 1739674"/>
              <a:gd name="connsiteX88" fmla="*/ 4459856 w 7885754"/>
              <a:gd name="connsiteY88" fmla="*/ 1066814 h 1739674"/>
              <a:gd name="connsiteX89" fmla="*/ 4502988 w 7885754"/>
              <a:gd name="connsiteY89" fmla="*/ 816648 h 1739674"/>
              <a:gd name="connsiteX90" fmla="*/ 4546121 w 7885754"/>
              <a:gd name="connsiteY90" fmla="*/ 911538 h 1739674"/>
              <a:gd name="connsiteX91" fmla="*/ 4589253 w 7885754"/>
              <a:gd name="connsiteY91" fmla="*/ 626867 h 1739674"/>
              <a:gd name="connsiteX92" fmla="*/ 4658264 w 7885754"/>
              <a:gd name="connsiteY92" fmla="*/ 721757 h 1739674"/>
              <a:gd name="connsiteX93" fmla="*/ 4694574 w 7885754"/>
              <a:gd name="connsiteY93" fmla="*/ 476609 h 1739674"/>
              <a:gd name="connsiteX94" fmla="*/ 4753154 w 7885754"/>
              <a:gd name="connsiteY94" fmla="*/ 695877 h 1739674"/>
              <a:gd name="connsiteX95" fmla="*/ 4796287 w 7885754"/>
              <a:gd name="connsiteY95" fmla="*/ 549229 h 1739674"/>
              <a:gd name="connsiteX96" fmla="*/ 4865298 w 7885754"/>
              <a:gd name="connsiteY96" fmla="*/ 833901 h 1739674"/>
              <a:gd name="connsiteX97" fmla="*/ 4908430 w 7885754"/>
              <a:gd name="connsiteY97" fmla="*/ 661372 h 1739674"/>
              <a:gd name="connsiteX98" fmla="*/ 4965207 w 7885754"/>
              <a:gd name="connsiteY98" fmla="*/ 951193 h 1739674"/>
              <a:gd name="connsiteX99" fmla="*/ 5037826 w 7885754"/>
              <a:gd name="connsiteY99" fmla="*/ 747636 h 1739674"/>
              <a:gd name="connsiteX100" fmla="*/ 5084172 w 7885754"/>
              <a:gd name="connsiteY100" fmla="*/ 1068486 h 1739674"/>
              <a:gd name="connsiteX101" fmla="*/ 5158596 w 7885754"/>
              <a:gd name="connsiteY101" fmla="*/ 868406 h 1739674"/>
              <a:gd name="connsiteX102" fmla="*/ 5196447 w 7885754"/>
              <a:gd name="connsiteY102" fmla="*/ 1170331 h 1739674"/>
              <a:gd name="connsiteX103" fmla="*/ 5262113 w 7885754"/>
              <a:gd name="connsiteY103" fmla="*/ 989176 h 1739674"/>
              <a:gd name="connsiteX104" fmla="*/ 5339751 w 7885754"/>
              <a:gd name="connsiteY104" fmla="*/ 1273848 h 1739674"/>
              <a:gd name="connsiteX105" fmla="*/ 5393313 w 7885754"/>
              <a:gd name="connsiteY105" fmla="*/ 936631 h 1739674"/>
              <a:gd name="connsiteX106" fmla="*/ 5434641 w 7885754"/>
              <a:gd name="connsiteY106" fmla="*/ 1144451 h 1739674"/>
              <a:gd name="connsiteX107" fmla="*/ 5503653 w 7885754"/>
              <a:gd name="connsiteY107" fmla="*/ 1032308 h 1739674"/>
              <a:gd name="connsiteX108" fmla="*/ 5615796 w 7885754"/>
              <a:gd name="connsiteY108" fmla="*/ 1377365 h 1739674"/>
              <a:gd name="connsiteX109" fmla="*/ 5693434 w 7885754"/>
              <a:gd name="connsiteY109" fmla="*/ 1118572 h 1739674"/>
              <a:gd name="connsiteX110" fmla="*/ 5736566 w 7885754"/>
              <a:gd name="connsiteY110" fmla="*/ 1204836 h 1739674"/>
              <a:gd name="connsiteX111" fmla="*/ 5821973 w 7885754"/>
              <a:gd name="connsiteY111" fmla="*/ 1018434 h 1739674"/>
              <a:gd name="connsiteX112" fmla="*/ 5915653 w 7885754"/>
              <a:gd name="connsiteY112" fmla="*/ 1161805 h 1739674"/>
              <a:gd name="connsiteX113" fmla="*/ 5970691 w 7885754"/>
              <a:gd name="connsiteY113" fmla="*/ 875569 h 1739674"/>
              <a:gd name="connsiteX114" fmla="*/ 6025728 w 7885754"/>
              <a:gd name="connsiteY114" fmla="*/ 1078466 h 1739674"/>
              <a:gd name="connsiteX115" fmla="*/ 6092316 w 7885754"/>
              <a:gd name="connsiteY115" fmla="*/ 968747 h 1739674"/>
              <a:gd name="connsiteX116" fmla="*/ 6164608 w 7885754"/>
              <a:gd name="connsiteY116" fmla="*/ 1241361 h 1739674"/>
              <a:gd name="connsiteX117" fmla="*/ 6245524 w 7885754"/>
              <a:gd name="connsiteY117" fmla="*/ 422405 h 1739674"/>
              <a:gd name="connsiteX118" fmla="*/ 6321951 w 7885754"/>
              <a:gd name="connsiteY118" fmla="*/ 636148 h 1739674"/>
              <a:gd name="connsiteX119" fmla="*/ 6382336 w 7885754"/>
              <a:gd name="connsiteY119" fmla="*/ 411508 h 1739674"/>
              <a:gd name="connsiteX120" fmla="*/ 6467390 w 7885754"/>
              <a:gd name="connsiteY120" fmla="*/ 660111 h 1739674"/>
              <a:gd name="connsiteX121" fmla="*/ 6553654 w 7885754"/>
              <a:gd name="connsiteY121" fmla="*/ 539140 h 1739674"/>
              <a:gd name="connsiteX122" fmla="*/ 6618529 w 7885754"/>
              <a:gd name="connsiteY122" fmla="*/ 954570 h 1739674"/>
              <a:gd name="connsiteX123" fmla="*/ 6674423 w 7885754"/>
              <a:gd name="connsiteY123" fmla="*/ 707531 h 1739674"/>
              <a:gd name="connsiteX124" fmla="*/ 6763966 w 7885754"/>
              <a:gd name="connsiteY124" fmla="*/ 808678 h 1739674"/>
              <a:gd name="connsiteX125" fmla="*/ 6851089 w 7885754"/>
              <a:gd name="connsiteY125" fmla="*/ 214059 h 1739674"/>
              <a:gd name="connsiteX126" fmla="*/ 6929937 w 7885754"/>
              <a:gd name="connsiteY126" fmla="*/ 375591 h 1739674"/>
              <a:gd name="connsiteX127" fmla="*/ 6997737 w 7885754"/>
              <a:gd name="connsiteY127" fmla="*/ 94046 h 1739674"/>
              <a:gd name="connsiteX128" fmla="*/ 7090913 w 7885754"/>
              <a:gd name="connsiteY128" fmla="*/ 607293 h 1739674"/>
              <a:gd name="connsiteX129" fmla="*/ 7141713 w 7885754"/>
              <a:gd name="connsiteY129" fmla="*/ 178056 h 1739674"/>
              <a:gd name="connsiteX130" fmla="*/ 7200636 w 7885754"/>
              <a:gd name="connsiteY130" fmla="*/ 632769 h 1739674"/>
              <a:gd name="connsiteX131" fmla="*/ 7262584 w 7885754"/>
              <a:gd name="connsiteY131" fmla="*/ 427753 h 1739674"/>
              <a:gd name="connsiteX132" fmla="*/ 7331596 w 7885754"/>
              <a:gd name="connsiteY132" fmla="*/ 802371 h 1739674"/>
              <a:gd name="connsiteX133" fmla="*/ 7402674 w 7885754"/>
              <a:gd name="connsiteY133" fmla="*/ 687857 h 1739674"/>
              <a:gd name="connsiteX134" fmla="*/ 7470475 w 7885754"/>
              <a:gd name="connsiteY134" fmla="*/ 1032308 h 1739674"/>
              <a:gd name="connsiteX135" fmla="*/ 7556739 w 7885754"/>
              <a:gd name="connsiteY135" fmla="*/ 897817 h 1739674"/>
              <a:gd name="connsiteX136" fmla="*/ 7634377 w 7885754"/>
              <a:gd name="connsiteY136" fmla="*/ 1092693 h 1739674"/>
              <a:gd name="connsiteX137" fmla="*/ 7743242 w 7885754"/>
              <a:gd name="connsiteY137" fmla="*/ 975960 h 1739674"/>
              <a:gd name="connsiteX138" fmla="*/ 7824158 w 7885754"/>
              <a:gd name="connsiteY138" fmla="*/ 1101319 h 1739674"/>
              <a:gd name="connsiteX139" fmla="*/ 7885754 w 7885754"/>
              <a:gd name="connsiteY139" fmla="*/ 983021 h 1739674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444828 h 1712911"/>
              <a:gd name="connsiteX68" fmla="*/ 3252158 w 7885754"/>
              <a:gd name="connsiteY68" fmla="*/ 858896 h 1712911"/>
              <a:gd name="connsiteX69" fmla="*/ 3286664 w 7885754"/>
              <a:gd name="connsiteY69" fmla="*/ 738126 h 1712911"/>
              <a:gd name="connsiteX70" fmla="*/ 3312543 w 7885754"/>
              <a:gd name="connsiteY70" fmla="*/ 996919 h 1712911"/>
              <a:gd name="connsiteX71" fmla="*/ 3381555 w 7885754"/>
              <a:gd name="connsiteY71" fmla="*/ 781258 h 1712911"/>
              <a:gd name="connsiteX72" fmla="*/ 3449025 w 7885754"/>
              <a:gd name="connsiteY72" fmla="*/ 945160 h 1712911"/>
              <a:gd name="connsiteX73" fmla="*/ 3510951 w 7885754"/>
              <a:gd name="connsiteY73" fmla="*/ 781258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738126 h 1712911"/>
              <a:gd name="connsiteX70" fmla="*/ 3312543 w 7885754"/>
              <a:gd name="connsiteY70" fmla="*/ 996919 h 1712911"/>
              <a:gd name="connsiteX71" fmla="*/ 3381555 w 7885754"/>
              <a:gd name="connsiteY71" fmla="*/ 781258 h 1712911"/>
              <a:gd name="connsiteX72" fmla="*/ 3449025 w 7885754"/>
              <a:gd name="connsiteY72" fmla="*/ 945160 h 1712911"/>
              <a:gd name="connsiteX73" fmla="*/ 3510951 w 7885754"/>
              <a:gd name="connsiteY73" fmla="*/ 781258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12543 w 7885754"/>
              <a:gd name="connsiteY70" fmla="*/ 996919 h 1712911"/>
              <a:gd name="connsiteX71" fmla="*/ 3381555 w 7885754"/>
              <a:gd name="connsiteY71" fmla="*/ 781258 h 1712911"/>
              <a:gd name="connsiteX72" fmla="*/ 3449025 w 7885754"/>
              <a:gd name="connsiteY72" fmla="*/ 945160 h 1712911"/>
              <a:gd name="connsiteX73" fmla="*/ 3510951 w 7885754"/>
              <a:gd name="connsiteY73" fmla="*/ 781258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12543 w 7885754"/>
              <a:gd name="connsiteY70" fmla="*/ 996919 h 1712911"/>
              <a:gd name="connsiteX71" fmla="*/ 3387492 w 7885754"/>
              <a:gd name="connsiteY71" fmla="*/ 163741 h 1712911"/>
              <a:gd name="connsiteX72" fmla="*/ 3449025 w 7885754"/>
              <a:gd name="connsiteY72" fmla="*/ 945160 h 1712911"/>
              <a:gd name="connsiteX73" fmla="*/ 3510951 w 7885754"/>
              <a:gd name="connsiteY73" fmla="*/ 781258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49025 w 7885754"/>
              <a:gd name="connsiteY72" fmla="*/ 945160 h 1712911"/>
              <a:gd name="connsiteX73" fmla="*/ 3510951 w 7885754"/>
              <a:gd name="connsiteY73" fmla="*/ 781258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49025 w 7885754"/>
              <a:gd name="connsiteY72" fmla="*/ 945160 h 1712911"/>
              <a:gd name="connsiteX73" fmla="*/ 3528764 w 7885754"/>
              <a:gd name="connsiteY73" fmla="*/ 377497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588588 w 7885754"/>
              <a:gd name="connsiteY74" fmla="*/ 1203953 h 1712911"/>
              <a:gd name="connsiteX75" fmla="*/ 3640478 w 7885754"/>
              <a:gd name="connsiteY75" fmla="*/ 102112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588588 w 7885754"/>
              <a:gd name="connsiteY74" fmla="*/ 1203953 h 1712911"/>
              <a:gd name="connsiteX75" fmla="*/ 3628603 w 7885754"/>
              <a:gd name="connsiteY75" fmla="*/ 74205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2105 w 7885754"/>
              <a:gd name="connsiteY76" fmla="*/ 1333349 h 1712911"/>
              <a:gd name="connsiteX77" fmla="*/ 3735238 w 7885754"/>
              <a:gd name="connsiteY77" fmla="*/ 1109062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2105 w 7885754"/>
              <a:gd name="connsiteY76" fmla="*/ 1333349 h 1712911"/>
              <a:gd name="connsiteX77" fmla="*/ 3741176 w 7885754"/>
              <a:gd name="connsiteY77" fmla="*/ 871556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804249 w 7885754"/>
              <a:gd name="connsiteY78" fmla="*/ 1445492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73260 w 7885754"/>
              <a:gd name="connsiteY79" fmla="*/ 1083183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7323 w 7885754"/>
              <a:gd name="connsiteY79" fmla="*/ 810051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8860 w 7885754"/>
              <a:gd name="connsiteY62" fmla="*/ 594423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872891 w 7885754"/>
              <a:gd name="connsiteY61" fmla="*/ 264221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30053 w 7885754"/>
              <a:gd name="connsiteY60" fmla="*/ 505171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74128 w 7885754"/>
              <a:gd name="connsiteY59" fmla="*/ 189571 h 1712911"/>
              <a:gd name="connsiteX60" fmla="*/ 2853804 w 7885754"/>
              <a:gd name="connsiteY60" fmla="*/ 600173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34573 w 7885754"/>
              <a:gd name="connsiteY58" fmla="*/ 315432 h 1712911"/>
              <a:gd name="connsiteX59" fmla="*/ 2797879 w 7885754"/>
              <a:gd name="connsiteY59" fmla="*/ 260823 h 1712911"/>
              <a:gd name="connsiteX60" fmla="*/ 2853804 w 7885754"/>
              <a:gd name="connsiteY60" fmla="*/ 600173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18913 w 7885754"/>
              <a:gd name="connsiteY53" fmla="*/ 410322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28635 w 7885754"/>
              <a:gd name="connsiteY58" fmla="*/ 499500 h 1712911"/>
              <a:gd name="connsiteX59" fmla="*/ 2797879 w 7885754"/>
              <a:gd name="connsiteY59" fmla="*/ 260823 h 1712911"/>
              <a:gd name="connsiteX60" fmla="*/ 2853804 w 7885754"/>
              <a:gd name="connsiteY60" fmla="*/ 600173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58528 w 7885754"/>
              <a:gd name="connsiteY52" fmla="*/ 1134941 h 1712911"/>
              <a:gd name="connsiteX53" fmla="*/ 2507038 w 7885754"/>
              <a:gd name="connsiteY53" fmla="*/ 137190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28635 w 7885754"/>
              <a:gd name="connsiteY58" fmla="*/ 499500 h 1712911"/>
              <a:gd name="connsiteX59" fmla="*/ 2797879 w 7885754"/>
              <a:gd name="connsiteY59" fmla="*/ 260823 h 1712911"/>
              <a:gd name="connsiteX60" fmla="*/ 2853804 w 7885754"/>
              <a:gd name="connsiteY60" fmla="*/ 600173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  <a:gd name="connsiteX0" fmla="*/ 0 w 7885754"/>
              <a:gd name="connsiteY0" fmla="*/ 1247085 h 1712911"/>
              <a:gd name="connsiteX1" fmla="*/ 77638 w 7885754"/>
              <a:gd name="connsiteY1" fmla="*/ 867522 h 1712911"/>
              <a:gd name="connsiteX2" fmla="*/ 146649 w 7885754"/>
              <a:gd name="connsiteY2" fmla="*/ 1014172 h 1712911"/>
              <a:gd name="connsiteX3" fmla="*/ 163902 w 7885754"/>
              <a:gd name="connsiteY3" fmla="*/ 738126 h 1712911"/>
              <a:gd name="connsiteX4" fmla="*/ 207034 w 7885754"/>
              <a:gd name="connsiteY4" fmla="*/ 815764 h 1712911"/>
              <a:gd name="connsiteX5" fmla="*/ 232914 w 7885754"/>
              <a:gd name="connsiteY5" fmla="*/ 617356 h 1712911"/>
              <a:gd name="connsiteX6" fmla="*/ 276044 w 7885754"/>
              <a:gd name="connsiteY6" fmla="*/ 686368 h 1712911"/>
              <a:gd name="connsiteX7" fmla="*/ 327803 w 7885754"/>
              <a:gd name="connsiteY7" fmla="*/ 496587 h 1712911"/>
              <a:gd name="connsiteX8" fmla="*/ 362309 w 7885754"/>
              <a:gd name="connsiteY8" fmla="*/ 669115 h 1712911"/>
              <a:gd name="connsiteX9" fmla="*/ 396815 w 7885754"/>
              <a:gd name="connsiteY9" fmla="*/ 565599 h 1712911"/>
              <a:gd name="connsiteX10" fmla="*/ 417567 w 7885754"/>
              <a:gd name="connsiteY10" fmla="*/ 876149 h 1712911"/>
              <a:gd name="connsiteX11" fmla="*/ 463895 w 7885754"/>
              <a:gd name="connsiteY11" fmla="*/ 738126 h 1712911"/>
              <a:gd name="connsiteX12" fmla="*/ 490742 w 7885754"/>
              <a:gd name="connsiteY12" fmla="*/ 1137174 h 1712911"/>
              <a:gd name="connsiteX13" fmla="*/ 527478 w 7885754"/>
              <a:gd name="connsiteY13" fmla="*/ 901063 h 1712911"/>
              <a:gd name="connsiteX14" fmla="*/ 556555 w 7885754"/>
              <a:gd name="connsiteY14" fmla="*/ 1043248 h 1712911"/>
              <a:gd name="connsiteX15" fmla="*/ 593292 w 7885754"/>
              <a:gd name="connsiteY15" fmla="*/ 952821 h 1712911"/>
              <a:gd name="connsiteX16" fmla="*/ 624600 w 7885754"/>
              <a:gd name="connsiteY16" fmla="*/ 1212579 h 1712911"/>
              <a:gd name="connsiteX17" fmla="*/ 670930 w 7885754"/>
              <a:gd name="connsiteY17" fmla="*/ 1053141 h 1712911"/>
              <a:gd name="connsiteX18" fmla="*/ 715329 w 7885754"/>
              <a:gd name="connsiteY18" fmla="*/ 1276161 h 1712911"/>
              <a:gd name="connsiteX19" fmla="*/ 753032 w 7885754"/>
              <a:gd name="connsiteY19" fmla="*/ 1141638 h 1712911"/>
              <a:gd name="connsiteX20" fmla="*/ 804488 w 7885754"/>
              <a:gd name="connsiteY20" fmla="*/ 1249980 h 1712911"/>
              <a:gd name="connsiteX21" fmla="*/ 849852 w 7885754"/>
              <a:gd name="connsiteY21" fmla="*/ 1079985 h 1712911"/>
              <a:gd name="connsiteX22" fmla="*/ 883392 w 7885754"/>
              <a:gd name="connsiteY22" fmla="*/ 1402360 h 1712911"/>
              <a:gd name="connsiteX23" fmla="*/ 947639 w 7885754"/>
              <a:gd name="connsiteY23" fmla="*/ 1255711 h 1712911"/>
              <a:gd name="connsiteX24" fmla="*/ 1008687 w 7885754"/>
              <a:gd name="connsiteY24" fmla="*/ 1355729 h 1712911"/>
              <a:gd name="connsiteX25" fmla="*/ 1073234 w 7885754"/>
              <a:gd name="connsiteY25" fmla="*/ 1278393 h 1712911"/>
              <a:gd name="connsiteX26" fmla="*/ 1130060 w 7885754"/>
              <a:gd name="connsiteY26" fmla="*/ 1462745 h 1712911"/>
              <a:gd name="connsiteX27" fmla="*/ 1190445 w 7885754"/>
              <a:gd name="connsiteY27" fmla="*/ 1264338 h 1712911"/>
              <a:gd name="connsiteX28" fmla="*/ 1216324 w 7885754"/>
              <a:gd name="connsiteY28" fmla="*/ 1341975 h 1712911"/>
              <a:gd name="connsiteX29" fmla="*/ 1250830 w 7885754"/>
              <a:gd name="connsiteY29" fmla="*/ 1272964 h 1712911"/>
              <a:gd name="connsiteX30" fmla="*/ 1311215 w 7885754"/>
              <a:gd name="connsiteY30" fmla="*/ 1488624 h 1712911"/>
              <a:gd name="connsiteX31" fmla="*/ 1354347 w 7885754"/>
              <a:gd name="connsiteY31" fmla="*/ 1367855 h 1712911"/>
              <a:gd name="connsiteX32" fmla="*/ 1423358 w 7885754"/>
              <a:gd name="connsiteY32" fmla="*/ 1557636 h 1712911"/>
              <a:gd name="connsiteX33" fmla="*/ 1509622 w 7885754"/>
              <a:gd name="connsiteY33" fmla="*/ 1385107 h 1712911"/>
              <a:gd name="connsiteX34" fmla="*/ 1535502 w 7885754"/>
              <a:gd name="connsiteY34" fmla="*/ 1479998 h 1712911"/>
              <a:gd name="connsiteX35" fmla="*/ 1613139 w 7885754"/>
              <a:gd name="connsiteY35" fmla="*/ 1255711 h 1712911"/>
              <a:gd name="connsiteX36" fmla="*/ 1662666 w 7885754"/>
              <a:gd name="connsiteY36" fmla="*/ 1372982 h 1712911"/>
              <a:gd name="connsiteX37" fmla="*/ 1725283 w 7885754"/>
              <a:gd name="connsiteY37" fmla="*/ 1298843 h 1712911"/>
              <a:gd name="connsiteX38" fmla="*/ 1785668 w 7885754"/>
              <a:gd name="connsiteY38" fmla="*/ 1618021 h 1712911"/>
              <a:gd name="connsiteX39" fmla="*/ 1889185 w 7885754"/>
              <a:gd name="connsiteY39" fmla="*/ 1410987 h 1712911"/>
              <a:gd name="connsiteX40" fmla="*/ 1975449 w 7885754"/>
              <a:gd name="connsiteY40" fmla="*/ 1712911 h 1712911"/>
              <a:gd name="connsiteX41" fmla="*/ 2035834 w 7885754"/>
              <a:gd name="connsiteY41" fmla="*/ 1014172 h 1712911"/>
              <a:gd name="connsiteX42" fmla="*/ 2078966 w 7885754"/>
              <a:gd name="connsiteY42" fmla="*/ 1126315 h 1712911"/>
              <a:gd name="connsiteX43" fmla="*/ 2102915 w 7885754"/>
              <a:gd name="connsiteY43" fmla="*/ 748985 h 1712911"/>
              <a:gd name="connsiteX44" fmla="*/ 2147977 w 7885754"/>
              <a:gd name="connsiteY44" fmla="*/ 858896 h 1712911"/>
              <a:gd name="connsiteX45" fmla="*/ 2191109 w 7885754"/>
              <a:gd name="connsiteY45" fmla="*/ 694994 h 1712911"/>
              <a:gd name="connsiteX46" fmla="*/ 2225615 w 7885754"/>
              <a:gd name="connsiteY46" fmla="*/ 1048677 h 1712911"/>
              <a:gd name="connsiteX47" fmla="*/ 2260121 w 7885754"/>
              <a:gd name="connsiteY47" fmla="*/ 867522 h 1712911"/>
              <a:gd name="connsiteX48" fmla="*/ 2303253 w 7885754"/>
              <a:gd name="connsiteY48" fmla="*/ 953787 h 1712911"/>
              <a:gd name="connsiteX49" fmla="*/ 2346385 w 7885754"/>
              <a:gd name="connsiteY49" fmla="*/ 738126 h 1712911"/>
              <a:gd name="connsiteX50" fmla="*/ 2372264 w 7885754"/>
              <a:gd name="connsiteY50" fmla="*/ 893402 h 1712911"/>
              <a:gd name="connsiteX51" fmla="*/ 2406770 w 7885754"/>
              <a:gd name="connsiteY51" fmla="*/ 824390 h 1712911"/>
              <a:gd name="connsiteX52" fmla="*/ 2446653 w 7885754"/>
              <a:gd name="connsiteY52" fmla="*/ 1063690 h 1712911"/>
              <a:gd name="connsiteX53" fmla="*/ 2507038 w 7885754"/>
              <a:gd name="connsiteY53" fmla="*/ 137190 h 1712911"/>
              <a:gd name="connsiteX54" fmla="*/ 2562045 w 7885754"/>
              <a:gd name="connsiteY54" fmla="*/ 600103 h 1712911"/>
              <a:gd name="connsiteX55" fmla="*/ 2583169 w 7885754"/>
              <a:gd name="connsiteY55" fmla="*/ 28446 h 1712911"/>
              <a:gd name="connsiteX56" fmla="*/ 2631056 w 7885754"/>
              <a:gd name="connsiteY56" fmla="*/ 444828 h 1712911"/>
              <a:gd name="connsiteX57" fmla="*/ 2691441 w 7885754"/>
              <a:gd name="connsiteY57" fmla="*/ 142904 h 1712911"/>
              <a:gd name="connsiteX58" fmla="*/ 2728635 w 7885754"/>
              <a:gd name="connsiteY58" fmla="*/ 499500 h 1712911"/>
              <a:gd name="connsiteX59" fmla="*/ 2797879 w 7885754"/>
              <a:gd name="connsiteY59" fmla="*/ 260823 h 1712911"/>
              <a:gd name="connsiteX60" fmla="*/ 2853804 w 7885754"/>
              <a:gd name="connsiteY60" fmla="*/ 600173 h 1712911"/>
              <a:gd name="connsiteX61" fmla="*/ 2908517 w 7885754"/>
              <a:gd name="connsiteY61" fmla="*/ 412662 h 1712911"/>
              <a:gd name="connsiteX62" fmla="*/ 2952923 w 7885754"/>
              <a:gd name="connsiteY62" fmla="*/ 624111 h 1712911"/>
              <a:gd name="connsiteX63" fmla="*/ 3028461 w 7885754"/>
              <a:gd name="connsiteY63" fmla="*/ 46035 h 1712911"/>
              <a:gd name="connsiteX64" fmla="*/ 3084386 w 7885754"/>
              <a:gd name="connsiteY64" fmla="*/ 365802 h 1712911"/>
              <a:gd name="connsiteX65" fmla="*/ 3132272 w 7885754"/>
              <a:gd name="connsiteY65" fmla="*/ 0 h 1712911"/>
              <a:gd name="connsiteX66" fmla="*/ 3153396 w 7885754"/>
              <a:gd name="connsiteY66" fmla="*/ 648579 h 1712911"/>
              <a:gd name="connsiteX67" fmla="*/ 3200400 w 7885754"/>
              <a:gd name="connsiteY67" fmla="*/ 199501 h 1712911"/>
              <a:gd name="connsiteX68" fmla="*/ 3252158 w 7885754"/>
              <a:gd name="connsiteY68" fmla="*/ 858896 h 1712911"/>
              <a:gd name="connsiteX69" fmla="*/ 3286664 w 7885754"/>
              <a:gd name="connsiteY69" fmla="*/ 132485 h 1712911"/>
              <a:gd name="connsiteX70" fmla="*/ 3336294 w 7885754"/>
              <a:gd name="connsiteY70" fmla="*/ 527844 h 1712911"/>
              <a:gd name="connsiteX71" fmla="*/ 3387492 w 7885754"/>
              <a:gd name="connsiteY71" fmla="*/ 163741 h 1712911"/>
              <a:gd name="connsiteX72" fmla="*/ 3454962 w 7885754"/>
              <a:gd name="connsiteY72" fmla="*/ 606713 h 1712911"/>
              <a:gd name="connsiteX73" fmla="*/ 3528764 w 7885754"/>
              <a:gd name="connsiteY73" fmla="*/ 377497 h 1712911"/>
              <a:gd name="connsiteX74" fmla="*/ 3600463 w 7885754"/>
              <a:gd name="connsiteY74" fmla="*/ 1008011 h 1712911"/>
              <a:gd name="connsiteX75" fmla="*/ 3628603 w 7885754"/>
              <a:gd name="connsiteY75" fmla="*/ 742055 h 1712911"/>
              <a:gd name="connsiteX76" fmla="*/ 3698042 w 7885754"/>
              <a:gd name="connsiteY76" fmla="*/ 1089904 h 1712911"/>
              <a:gd name="connsiteX77" fmla="*/ 3741176 w 7885754"/>
              <a:gd name="connsiteY77" fmla="*/ 871556 h 1712911"/>
              <a:gd name="connsiteX78" fmla="*/ 3798311 w 7885754"/>
              <a:gd name="connsiteY78" fmla="*/ 1273299 h 1712911"/>
              <a:gd name="connsiteX79" fmla="*/ 3861386 w 7885754"/>
              <a:gd name="connsiteY79" fmla="*/ 786300 h 1712911"/>
              <a:gd name="connsiteX80" fmla="*/ 3907766 w 7885754"/>
              <a:gd name="connsiteY80" fmla="*/ 1238458 h 1712911"/>
              <a:gd name="connsiteX81" fmla="*/ 3942271 w 7885754"/>
              <a:gd name="connsiteY81" fmla="*/ 1091809 h 1712911"/>
              <a:gd name="connsiteX82" fmla="*/ 4028536 w 7885754"/>
              <a:gd name="connsiteY82" fmla="*/ 1410987 h 1712911"/>
              <a:gd name="connsiteX83" fmla="*/ 4166558 w 7885754"/>
              <a:gd name="connsiteY83" fmla="*/ 1195326 h 1712911"/>
              <a:gd name="connsiteX84" fmla="*/ 4202606 w 7885754"/>
              <a:gd name="connsiteY84" fmla="*/ 1430043 h 1712911"/>
              <a:gd name="connsiteX85" fmla="*/ 4251150 w 7885754"/>
              <a:gd name="connsiteY85" fmla="*/ 1305534 h 1712911"/>
              <a:gd name="connsiteX86" fmla="*/ 4287328 w 7885754"/>
              <a:gd name="connsiteY86" fmla="*/ 1574888 h 1712911"/>
              <a:gd name="connsiteX87" fmla="*/ 4390845 w 7885754"/>
              <a:gd name="connsiteY87" fmla="*/ 927907 h 1712911"/>
              <a:gd name="connsiteX88" fmla="*/ 4459856 w 7885754"/>
              <a:gd name="connsiteY88" fmla="*/ 1040051 h 1712911"/>
              <a:gd name="connsiteX89" fmla="*/ 4502988 w 7885754"/>
              <a:gd name="connsiteY89" fmla="*/ 789885 h 1712911"/>
              <a:gd name="connsiteX90" fmla="*/ 4546121 w 7885754"/>
              <a:gd name="connsiteY90" fmla="*/ 884775 h 1712911"/>
              <a:gd name="connsiteX91" fmla="*/ 4589253 w 7885754"/>
              <a:gd name="connsiteY91" fmla="*/ 600104 h 1712911"/>
              <a:gd name="connsiteX92" fmla="*/ 4658264 w 7885754"/>
              <a:gd name="connsiteY92" fmla="*/ 694994 h 1712911"/>
              <a:gd name="connsiteX93" fmla="*/ 4694574 w 7885754"/>
              <a:gd name="connsiteY93" fmla="*/ 449846 h 1712911"/>
              <a:gd name="connsiteX94" fmla="*/ 4753154 w 7885754"/>
              <a:gd name="connsiteY94" fmla="*/ 669114 h 1712911"/>
              <a:gd name="connsiteX95" fmla="*/ 4796287 w 7885754"/>
              <a:gd name="connsiteY95" fmla="*/ 522466 h 1712911"/>
              <a:gd name="connsiteX96" fmla="*/ 4865298 w 7885754"/>
              <a:gd name="connsiteY96" fmla="*/ 807138 h 1712911"/>
              <a:gd name="connsiteX97" fmla="*/ 4908430 w 7885754"/>
              <a:gd name="connsiteY97" fmla="*/ 634609 h 1712911"/>
              <a:gd name="connsiteX98" fmla="*/ 4965207 w 7885754"/>
              <a:gd name="connsiteY98" fmla="*/ 924430 h 1712911"/>
              <a:gd name="connsiteX99" fmla="*/ 5037826 w 7885754"/>
              <a:gd name="connsiteY99" fmla="*/ 720873 h 1712911"/>
              <a:gd name="connsiteX100" fmla="*/ 5084172 w 7885754"/>
              <a:gd name="connsiteY100" fmla="*/ 1041723 h 1712911"/>
              <a:gd name="connsiteX101" fmla="*/ 5158596 w 7885754"/>
              <a:gd name="connsiteY101" fmla="*/ 841643 h 1712911"/>
              <a:gd name="connsiteX102" fmla="*/ 5196447 w 7885754"/>
              <a:gd name="connsiteY102" fmla="*/ 1143568 h 1712911"/>
              <a:gd name="connsiteX103" fmla="*/ 5262113 w 7885754"/>
              <a:gd name="connsiteY103" fmla="*/ 962413 h 1712911"/>
              <a:gd name="connsiteX104" fmla="*/ 5339751 w 7885754"/>
              <a:gd name="connsiteY104" fmla="*/ 1247085 h 1712911"/>
              <a:gd name="connsiteX105" fmla="*/ 5393313 w 7885754"/>
              <a:gd name="connsiteY105" fmla="*/ 909868 h 1712911"/>
              <a:gd name="connsiteX106" fmla="*/ 5434641 w 7885754"/>
              <a:gd name="connsiteY106" fmla="*/ 1117688 h 1712911"/>
              <a:gd name="connsiteX107" fmla="*/ 5503653 w 7885754"/>
              <a:gd name="connsiteY107" fmla="*/ 1005545 h 1712911"/>
              <a:gd name="connsiteX108" fmla="*/ 5615796 w 7885754"/>
              <a:gd name="connsiteY108" fmla="*/ 1350602 h 1712911"/>
              <a:gd name="connsiteX109" fmla="*/ 5693434 w 7885754"/>
              <a:gd name="connsiteY109" fmla="*/ 1091809 h 1712911"/>
              <a:gd name="connsiteX110" fmla="*/ 5736566 w 7885754"/>
              <a:gd name="connsiteY110" fmla="*/ 1178073 h 1712911"/>
              <a:gd name="connsiteX111" fmla="*/ 5821973 w 7885754"/>
              <a:gd name="connsiteY111" fmla="*/ 991671 h 1712911"/>
              <a:gd name="connsiteX112" fmla="*/ 5915653 w 7885754"/>
              <a:gd name="connsiteY112" fmla="*/ 1135042 h 1712911"/>
              <a:gd name="connsiteX113" fmla="*/ 5970691 w 7885754"/>
              <a:gd name="connsiteY113" fmla="*/ 848806 h 1712911"/>
              <a:gd name="connsiteX114" fmla="*/ 6025728 w 7885754"/>
              <a:gd name="connsiteY114" fmla="*/ 1051703 h 1712911"/>
              <a:gd name="connsiteX115" fmla="*/ 6092316 w 7885754"/>
              <a:gd name="connsiteY115" fmla="*/ 941984 h 1712911"/>
              <a:gd name="connsiteX116" fmla="*/ 6164608 w 7885754"/>
              <a:gd name="connsiteY116" fmla="*/ 1214598 h 1712911"/>
              <a:gd name="connsiteX117" fmla="*/ 6245524 w 7885754"/>
              <a:gd name="connsiteY117" fmla="*/ 395642 h 1712911"/>
              <a:gd name="connsiteX118" fmla="*/ 6321951 w 7885754"/>
              <a:gd name="connsiteY118" fmla="*/ 609385 h 1712911"/>
              <a:gd name="connsiteX119" fmla="*/ 6382336 w 7885754"/>
              <a:gd name="connsiteY119" fmla="*/ 384745 h 1712911"/>
              <a:gd name="connsiteX120" fmla="*/ 6467390 w 7885754"/>
              <a:gd name="connsiteY120" fmla="*/ 633348 h 1712911"/>
              <a:gd name="connsiteX121" fmla="*/ 6553654 w 7885754"/>
              <a:gd name="connsiteY121" fmla="*/ 512377 h 1712911"/>
              <a:gd name="connsiteX122" fmla="*/ 6618529 w 7885754"/>
              <a:gd name="connsiteY122" fmla="*/ 927807 h 1712911"/>
              <a:gd name="connsiteX123" fmla="*/ 6674423 w 7885754"/>
              <a:gd name="connsiteY123" fmla="*/ 680768 h 1712911"/>
              <a:gd name="connsiteX124" fmla="*/ 6763966 w 7885754"/>
              <a:gd name="connsiteY124" fmla="*/ 781915 h 1712911"/>
              <a:gd name="connsiteX125" fmla="*/ 6851089 w 7885754"/>
              <a:gd name="connsiteY125" fmla="*/ 187296 h 1712911"/>
              <a:gd name="connsiteX126" fmla="*/ 6929937 w 7885754"/>
              <a:gd name="connsiteY126" fmla="*/ 348828 h 1712911"/>
              <a:gd name="connsiteX127" fmla="*/ 6997737 w 7885754"/>
              <a:gd name="connsiteY127" fmla="*/ 67283 h 1712911"/>
              <a:gd name="connsiteX128" fmla="*/ 7090913 w 7885754"/>
              <a:gd name="connsiteY128" fmla="*/ 580530 h 1712911"/>
              <a:gd name="connsiteX129" fmla="*/ 7141713 w 7885754"/>
              <a:gd name="connsiteY129" fmla="*/ 151293 h 1712911"/>
              <a:gd name="connsiteX130" fmla="*/ 7200636 w 7885754"/>
              <a:gd name="connsiteY130" fmla="*/ 606006 h 1712911"/>
              <a:gd name="connsiteX131" fmla="*/ 7262584 w 7885754"/>
              <a:gd name="connsiteY131" fmla="*/ 400990 h 1712911"/>
              <a:gd name="connsiteX132" fmla="*/ 7331596 w 7885754"/>
              <a:gd name="connsiteY132" fmla="*/ 775608 h 1712911"/>
              <a:gd name="connsiteX133" fmla="*/ 7402674 w 7885754"/>
              <a:gd name="connsiteY133" fmla="*/ 661094 h 1712911"/>
              <a:gd name="connsiteX134" fmla="*/ 7470475 w 7885754"/>
              <a:gd name="connsiteY134" fmla="*/ 1005545 h 1712911"/>
              <a:gd name="connsiteX135" fmla="*/ 7556739 w 7885754"/>
              <a:gd name="connsiteY135" fmla="*/ 871054 h 1712911"/>
              <a:gd name="connsiteX136" fmla="*/ 7634377 w 7885754"/>
              <a:gd name="connsiteY136" fmla="*/ 1065930 h 1712911"/>
              <a:gd name="connsiteX137" fmla="*/ 7743242 w 7885754"/>
              <a:gd name="connsiteY137" fmla="*/ 949197 h 1712911"/>
              <a:gd name="connsiteX138" fmla="*/ 7824158 w 7885754"/>
              <a:gd name="connsiteY138" fmla="*/ 1074556 h 1712911"/>
              <a:gd name="connsiteX139" fmla="*/ 7885754 w 7885754"/>
              <a:gd name="connsiteY139" fmla="*/ 956258 h 171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</a:cxnLst>
            <a:rect l="l" t="t" r="r" b="b"/>
            <a:pathLst>
              <a:path w="7885754" h="1712911">
                <a:moveTo>
                  <a:pt x="0" y="1247085"/>
                </a:moveTo>
                <a:lnTo>
                  <a:pt x="77638" y="867522"/>
                </a:lnTo>
                <a:lnTo>
                  <a:pt x="146649" y="1014172"/>
                </a:lnTo>
                <a:lnTo>
                  <a:pt x="163902" y="738126"/>
                </a:lnTo>
                <a:lnTo>
                  <a:pt x="207034" y="815764"/>
                </a:lnTo>
                <a:lnTo>
                  <a:pt x="232914" y="617356"/>
                </a:lnTo>
                <a:lnTo>
                  <a:pt x="276044" y="686368"/>
                </a:lnTo>
                <a:lnTo>
                  <a:pt x="327803" y="496587"/>
                </a:lnTo>
                <a:lnTo>
                  <a:pt x="362309" y="669115"/>
                </a:lnTo>
                <a:lnTo>
                  <a:pt x="396815" y="565599"/>
                </a:lnTo>
                <a:lnTo>
                  <a:pt x="417567" y="876149"/>
                </a:lnTo>
                <a:lnTo>
                  <a:pt x="463895" y="738126"/>
                </a:lnTo>
                <a:lnTo>
                  <a:pt x="490742" y="1137174"/>
                </a:lnTo>
                <a:lnTo>
                  <a:pt x="527478" y="901063"/>
                </a:lnTo>
                <a:lnTo>
                  <a:pt x="556555" y="1043248"/>
                </a:lnTo>
                <a:lnTo>
                  <a:pt x="593292" y="952821"/>
                </a:lnTo>
                <a:lnTo>
                  <a:pt x="624600" y="1212579"/>
                </a:lnTo>
                <a:lnTo>
                  <a:pt x="670930" y="1053141"/>
                </a:lnTo>
                <a:lnTo>
                  <a:pt x="715329" y="1276161"/>
                </a:lnTo>
                <a:lnTo>
                  <a:pt x="753032" y="1141638"/>
                </a:lnTo>
                <a:lnTo>
                  <a:pt x="804488" y="1249980"/>
                </a:lnTo>
                <a:lnTo>
                  <a:pt x="849852" y="1079985"/>
                </a:lnTo>
                <a:lnTo>
                  <a:pt x="883392" y="1402360"/>
                </a:lnTo>
                <a:lnTo>
                  <a:pt x="947639" y="1255711"/>
                </a:lnTo>
                <a:lnTo>
                  <a:pt x="1008687" y="1355729"/>
                </a:lnTo>
                <a:lnTo>
                  <a:pt x="1073234" y="1278393"/>
                </a:lnTo>
                <a:lnTo>
                  <a:pt x="1130060" y="1462745"/>
                </a:lnTo>
                <a:lnTo>
                  <a:pt x="1190445" y="1264338"/>
                </a:lnTo>
                <a:lnTo>
                  <a:pt x="1216324" y="1341975"/>
                </a:lnTo>
                <a:lnTo>
                  <a:pt x="1250830" y="1272964"/>
                </a:lnTo>
                <a:lnTo>
                  <a:pt x="1311215" y="1488624"/>
                </a:lnTo>
                <a:lnTo>
                  <a:pt x="1354347" y="1367855"/>
                </a:lnTo>
                <a:lnTo>
                  <a:pt x="1423358" y="1557636"/>
                </a:lnTo>
                <a:lnTo>
                  <a:pt x="1509622" y="1385107"/>
                </a:lnTo>
                <a:lnTo>
                  <a:pt x="1535502" y="1479998"/>
                </a:lnTo>
                <a:lnTo>
                  <a:pt x="1613139" y="1255711"/>
                </a:lnTo>
                <a:lnTo>
                  <a:pt x="1662666" y="1372982"/>
                </a:lnTo>
                <a:lnTo>
                  <a:pt x="1725283" y="1298843"/>
                </a:lnTo>
                <a:lnTo>
                  <a:pt x="1785668" y="1618021"/>
                </a:lnTo>
                <a:lnTo>
                  <a:pt x="1889185" y="1410987"/>
                </a:lnTo>
                <a:lnTo>
                  <a:pt x="1975449" y="1712911"/>
                </a:lnTo>
                <a:lnTo>
                  <a:pt x="2035834" y="1014172"/>
                </a:lnTo>
                <a:lnTo>
                  <a:pt x="2078966" y="1126315"/>
                </a:lnTo>
                <a:lnTo>
                  <a:pt x="2102915" y="748985"/>
                </a:lnTo>
                <a:lnTo>
                  <a:pt x="2147977" y="858896"/>
                </a:lnTo>
                <a:lnTo>
                  <a:pt x="2191109" y="694994"/>
                </a:lnTo>
                <a:lnTo>
                  <a:pt x="2225615" y="1048677"/>
                </a:lnTo>
                <a:lnTo>
                  <a:pt x="2260121" y="867522"/>
                </a:lnTo>
                <a:lnTo>
                  <a:pt x="2303253" y="953787"/>
                </a:lnTo>
                <a:lnTo>
                  <a:pt x="2346385" y="738126"/>
                </a:lnTo>
                <a:lnTo>
                  <a:pt x="2372264" y="893402"/>
                </a:lnTo>
                <a:lnTo>
                  <a:pt x="2406770" y="824390"/>
                </a:lnTo>
                <a:lnTo>
                  <a:pt x="2446653" y="1063690"/>
                </a:lnTo>
                <a:lnTo>
                  <a:pt x="2507038" y="137190"/>
                </a:lnTo>
                <a:lnTo>
                  <a:pt x="2562045" y="600103"/>
                </a:lnTo>
                <a:lnTo>
                  <a:pt x="2583169" y="28446"/>
                </a:lnTo>
                <a:lnTo>
                  <a:pt x="2631056" y="444828"/>
                </a:lnTo>
                <a:lnTo>
                  <a:pt x="2691441" y="142904"/>
                </a:lnTo>
                <a:lnTo>
                  <a:pt x="2728635" y="499500"/>
                </a:lnTo>
                <a:lnTo>
                  <a:pt x="2797879" y="260823"/>
                </a:lnTo>
                <a:lnTo>
                  <a:pt x="2853804" y="600173"/>
                </a:lnTo>
                <a:lnTo>
                  <a:pt x="2908517" y="412662"/>
                </a:lnTo>
                <a:lnTo>
                  <a:pt x="2952923" y="624111"/>
                </a:lnTo>
                <a:lnTo>
                  <a:pt x="3028461" y="46035"/>
                </a:lnTo>
                <a:lnTo>
                  <a:pt x="3084386" y="365802"/>
                </a:lnTo>
                <a:lnTo>
                  <a:pt x="3132272" y="0"/>
                </a:lnTo>
                <a:lnTo>
                  <a:pt x="3153396" y="648579"/>
                </a:lnTo>
                <a:lnTo>
                  <a:pt x="3200400" y="199501"/>
                </a:lnTo>
                <a:lnTo>
                  <a:pt x="3252158" y="858896"/>
                </a:lnTo>
                <a:lnTo>
                  <a:pt x="3286664" y="132485"/>
                </a:lnTo>
                <a:lnTo>
                  <a:pt x="3336294" y="527844"/>
                </a:lnTo>
                <a:lnTo>
                  <a:pt x="3387492" y="163741"/>
                </a:lnTo>
                <a:lnTo>
                  <a:pt x="3454962" y="606713"/>
                </a:lnTo>
                <a:lnTo>
                  <a:pt x="3528764" y="377497"/>
                </a:lnTo>
                <a:lnTo>
                  <a:pt x="3600463" y="1008011"/>
                </a:lnTo>
                <a:lnTo>
                  <a:pt x="3628603" y="742055"/>
                </a:lnTo>
                <a:lnTo>
                  <a:pt x="3698042" y="1089904"/>
                </a:lnTo>
                <a:lnTo>
                  <a:pt x="3741176" y="871556"/>
                </a:lnTo>
                <a:lnTo>
                  <a:pt x="3798311" y="1273299"/>
                </a:lnTo>
                <a:lnTo>
                  <a:pt x="3861386" y="786300"/>
                </a:lnTo>
                <a:lnTo>
                  <a:pt x="3907766" y="1238458"/>
                </a:lnTo>
                <a:lnTo>
                  <a:pt x="3942271" y="1091809"/>
                </a:lnTo>
                <a:lnTo>
                  <a:pt x="4028536" y="1410987"/>
                </a:lnTo>
                <a:lnTo>
                  <a:pt x="4166558" y="1195326"/>
                </a:lnTo>
                <a:lnTo>
                  <a:pt x="4202606" y="1430043"/>
                </a:lnTo>
                <a:lnTo>
                  <a:pt x="4251150" y="1305534"/>
                </a:lnTo>
                <a:lnTo>
                  <a:pt x="4287328" y="1574888"/>
                </a:lnTo>
                <a:lnTo>
                  <a:pt x="4390845" y="927907"/>
                </a:lnTo>
                <a:lnTo>
                  <a:pt x="4459856" y="1040051"/>
                </a:lnTo>
                <a:lnTo>
                  <a:pt x="4502988" y="789885"/>
                </a:lnTo>
                <a:lnTo>
                  <a:pt x="4546121" y="884775"/>
                </a:lnTo>
                <a:lnTo>
                  <a:pt x="4589253" y="600104"/>
                </a:lnTo>
                <a:lnTo>
                  <a:pt x="4658264" y="694994"/>
                </a:lnTo>
                <a:lnTo>
                  <a:pt x="4694574" y="449846"/>
                </a:lnTo>
                <a:lnTo>
                  <a:pt x="4753154" y="669114"/>
                </a:lnTo>
                <a:lnTo>
                  <a:pt x="4796287" y="522466"/>
                </a:lnTo>
                <a:lnTo>
                  <a:pt x="4865298" y="807138"/>
                </a:lnTo>
                <a:lnTo>
                  <a:pt x="4908430" y="634609"/>
                </a:lnTo>
                <a:lnTo>
                  <a:pt x="4965207" y="924430"/>
                </a:lnTo>
                <a:lnTo>
                  <a:pt x="5037826" y="720873"/>
                </a:lnTo>
                <a:lnTo>
                  <a:pt x="5084172" y="1041723"/>
                </a:lnTo>
                <a:lnTo>
                  <a:pt x="5158596" y="841643"/>
                </a:lnTo>
                <a:lnTo>
                  <a:pt x="5196447" y="1143568"/>
                </a:lnTo>
                <a:lnTo>
                  <a:pt x="5262113" y="962413"/>
                </a:lnTo>
                <a:lnTo>
                  <a:pt x="5339751" y="1247085"/>
                </a:lnTo>
                <a:lnTo>
                  <a:pt x="5393313" y="909868"/>
                </a:lnTo>
                <a:lnTo>
                  <a:pt x="5434641" y="1117688"/>
                </a:lnTo>
                <a:lnTo>
                  <a:pt x="5503653" y="1005545"/>
                </a:lnTo>
                <a:lnTo>
                  <a:pt x="5615796" y="1350602"/>
                </a:lnTo>
                <a:lnTo>
                  <a:pt x="5693434" y="1091809"/>
                </a:lnTo>
                <a:lnTo>
                  <a:pt x="5736566" y="1178073"/>
                </a:lnTo>
                <a:lnTo>
                  <a:pt x="5821973" y="991671"/>
                </a:lnTo>
                <a:lnTo>
                  <a:pt x="5915653" y="1135042"/>
                </a:lnTo>
                <a:lnTo>
                  <a:pt x="5970691" y="848806"/>
                </a:lnTo>
                <a:lnTo>
                  <a:pt x="6025728" y="1051703"/>
                </a:lnTo>
                <a:lnTo>
                  <a:pt x="6092316" y="941984"/>
                </a:lnTo>
                <a:lnTo>
                  <a:pt x="6164608" y="1214598"/>
                </a:lnTo>
                <a:lnTo>
                  <a:pt x="6245524" y="395642"/>
                </a:lnTo>
                <a:lnTo>
                  <a:pt x="6321951" y="609385"/>
                </a:lnTo>
                <a:lnTo>
                  <a:pt x="6382336" y="384745"/>
                </a:lnTo>
                <a:lnTo>
                  <a:pt x="6467390" y="633348"/>
                </a:lnTo>
                <a:lnTo>
                  <a:pt x="6553654" y="512377"/>
                </a:lnTo>
                <a:lnTo>
                  <a:pt x="6618529" y="927807"/>
                </a:lnTo>
                <a:lnTo>
                  <a:pt x="6674423" y="680768"/>
                </a:lnTo>
                <a:lnTo>
                  <a:pt x="6763966" y="781915"/>
                </a:lnTo>
                <a:lnTo>
                  <a:pt x="6851089" y="187296"/>
                </a:lnTo>
                <a:lnTo>
                  <a:pt x="6929937" y="348828"/>
                </a:lnTo>
                <a:lnTo>
                  <a:pt x="6997737" y="67283"/>
                </a:lnTo>
                <a:lnTo>
                  <a:pt x="7090913" y="580530"/>
                </a:lnTo>
                <a:cubicBezTo>
                  <a:pt x="7091804" y="572918"/>
                  <a:pt x="7140822" y="158905"/>
                  <a:pt x="7141713" y="151293"/>
                </a:cubicBezTo>
                <a:lnTo>
                  <a:pt x="7200636" y="606006"/>
                </a:lnTo>
                <a:lnTo>
                  <a:pt x="7262584" y="400990"/>
                </a:lnTo>
                <a:lnTo>
                  <a:pt x="7331596" y="775608"/>
                </a:lnTo>
                <a:lnTo>
                  <a:pt x="7402674" y="661094"/>
                </a:lnTo>
                <a:lnTo>
                  <a:pt x="7470475" y="1005545"/>
                </a:lnTo>
                <a:lnTo>
                  <a:pt x="7556739" y="871054"/>
                </a:lnTo>
                <a:lnTo>
                  <a:pt x="7634377" y="1065930"/>
                </a:lnTo>
                <a:lnTo>
                  <a:pt x="7743242" y="949197"/>
                </a:lnTo>
                <a:lnTo>
                  <a:pt x="7824158" y="1074556"/>
                </a:lnTo>
                <a:lnTo>
                  <a:pt x="7885754" y="956258"/>
                </a:lnTo>
              </a:path>
            </a:pathLst>
          </a:custGeom>
          <a:noFill/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15153" y="3208471"/>
            <a:ext cx="7909382" cy="804715"/>
          </a:xfrm>
          <a:custGeom>
            <a:avLst/>
            <a:gdLst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2334"/>
              <a:gd name="connsiteX1" fmla="*/ 188573 w 7909382"/>
              <a:gd name="connsiteY1" fmla="*/ 796987 h 802334"/>
              <a:gd name="connsiteX2" fmla="*/ 185015 w 7909382"/>
              <a:gd name="connsiteY2" fmla="*/ 0 h 802334"/>
              <a:gd name="connsiteX3" fmla="*/ 394936 w 7909382"/>
              <a:gd name="connsiteY3" fmla="*/ 0 h 802334"/>
              <a:gd name="connsiteX4" fmla="*/ 394936 w 7909382"/>
              <a:gd name="connsiteY4" fmla="*/ 796987 h 802334"/>
              <a:gd name="connsiteX5" fmla="*/ 2465678 w 7909382"/>
              <a:gd name="connsiteY5" fmla="*/ 796987 h 802334"/>
              <a:gd name="connsiteX6" fmla="*/ 2462120 w 7909382"/>
              <a:gd name="connsiteY6" fmla="*/ 0 h 802334"/>
              <a:gd name="connsiteX7" fmla="*/ 2615113 w 7909382"/>
              <a:gd name="connsiteY7" fmla="*/ 0 h 802334"/>
              <a:gd name="connsiteX8" fmla="*/ 3209295 w 7909382"/>
              <a:gd name="connsiteY8" fmla="*/ 0 h 802334"/>
              <a:gd name="connsiteX9" fmla="*/ 3209295 w 7909382"/>
              <a:gd name="connsiteY9" fmla="*/ 796987 h 802334"/>
              <a:gd name="connsiteX10" fmla="*/ 4529305 w 7909382"/>
              <a:gd name="connsiteY10" fmla="*/ 796987 h 802334"/>
              <a:gd name="connsiteX11" fmla="*/ 4525747 w 7909382"/>
              <a:gd name="connsiteY11" fmla="*/ 3558 h 802334"/>
              <a:gd name="connsiteX12" fmla="*/ 4796153 w 7909382"/>
              <a:gd name="connsiteY12" fmla="*/ 3558 h 802334"/>
              <a:gd name="connsiteX13" fmla="*/ 4796153 w 7909382"/>
              <a:gd name="connsiteY13" fmla="*/ 796987 h 802334"/>
              <a:gd name="connsiteX14" fmla="*/ 5906242 w 7909382"/>
              <a:gd name="connsiteY14" fmla="*/ 796987 h 802334"/>
              <a:gd name="connsiteX15" fmla="*/ 5906242 w 7909382"/>
              <a:gd name="connsiteY15" fmla="*/ 0 h 802334"/>
              <a:gd name="connsiteX16" fmla="*/ 6073466 w 7909382"/>
              <a:gd name="connsiteY16" fmla="*/ 3558 h 802334"/>
              <a:gd name="connsiteX17" fmla="*/ 6069908 w 7909382"/>
              <a:gd name="connsiteY17" fmla="*/ 800545 h 802334"/>
              <a:gd name="connsiteX18" fmla="*/ 6180206 w 7909382"/>
              <a:gd name="connsiteY18" fmla="*/ 800545 h 802334"/>
              <a:gd name="connsiteX19" fmla="*/ 6176648 w 7909382"/>
              <a:gd name="connsiteY19" fmla="*/ 0 h 802334"/>
              <a:gd name="connsiteX20" fmla="*/ 6834873 w 7909382"/>
              <a:gd name="connsiteY20" fmla="*/ 0 h 802334"/>
              <a:gd name="connsiteX21" fmla="*/ 7478347 w 7909382"/>
              <a:gd name="connsiteY21" fmla="*/ 802334 h 802334"/>
              <a:gd name="connsiteX22" fmla="*/ 7909382 w 7909382"/>
              <a:gd name="connsiteY22" fmla="*/ 796987 h 802334"/>
              <a:gd name="connsiteX0" fmla="*/ 0 w 7909382"/>
              <a:gd name="connsiteY0" fmla="*/ 793429 h 802334"/>
              <a:gd name="connsiteX1" fmla="*/ 188573 w 7909382"/>
              <a:gd name="connsiteY1" fmla="*/ 796987 h 802334"/>
              <a:gd name="connsiteX2" fmla="*/ 185015 w 7909382"/>
              <a:gd name="connsiteY2" fmla="*/ 0 h 802334"/>
              <a:gd name="connsiteX3" fmla="*/ 394936 w 7909382"/>
              <a:gd name="connsiteY3" fmla="*/ 0 h 802334"/>
              <a:gd name="connsiteX4" fmla="*/ 394936 w 7909382"/>
              <a:gd name="connsiteY4" fmla="*/ 796987 h 802334"/>
              <a:gd name="connsiteX5" fmla="*/ 2465678 w 7909382"/>
              <a:gd name="connsiteY5" fmla="*/ 796987 h 802334"/>
              <a:gd name="connsiteX6" fmla="*/ 2462120 w 7909382"/>
              <a:gd name="connsiteY6" fmla="*/ 0 h 802334"/>
              <a:gd name="connsiteX7" fmla="*/ 2615113 w 7909382"/>
              <a:gd name="connsiteY7" fmla="*/ 0 h 802334"/>
              <a:gd name="connsiteX8" fmla="*/ 3209295 w 7909382"/>
              <a:gd name="connsiteY8" fmla="*/ 0 h 802334"/>
              <a:gd name="connsiteX9" fmla="*/ 3209295 w 7909382"/>
              <a:gd name="connsiteY9" fmla="*/ 796987 h 802334"/>
              <a:gd name="connsiteX10" fmla="*/ 4529305 w 7909382"/>
              <a:gd name="connsiteY10" fmla="*/ 796987 h 802334"/>
              <a:gd name="connsiteX11" fmla="*/ 4525747 w 7909382"/>
              <a:gd name="connsiteY11" fmla="*/ 3558 h 802334"/>
              <a:gd name="connsiteX12" fmla="*/ 4796153 w 7909382"/>
              <a:gd name="connsiteY12" fmla="*/ 3558 h 802334"/>
              <a:gd name="connsiteX13" fmla="*/ 4796153 w 7909382"/>
              <a:gd name="connsiteY13" fmla="*/ 796987 h 802334"/>
              <a:gd name="connsiteX14" fmla="*/ 5906242 w 7909382"/>
              <a:gd name="connsiteY14" fmla="*/ 796987 h 802334"/>
              <a:gd name="connsiteX15" fmla="*/ 5906242 w 7909382"/>
              <a:gd name="connsiteY15" fmla="*/ 0 h 802334"/>
              <a:gd name="connsiteX16" fmla="*/ 6073466 w 7909382"/>
              <a:gd name="connsiteY16" fmla="*/ 3558 h 802334"/>
              <a:gd name="connsiteX17" fmla="*/ 6069908 w 7909382"/>
              <a:gd name="connsiteY17" fmla="*/ 800545 h 802334"/>
              <a:gd name="connsiteX18" fmla="*/ 6180206 w 7909382"/>
              <a:gd name="connsiteY18" fmla="*/ 800545 h 802334"/>
              <a:gd name="connsiteX19" fmla="*/ 6176648 w 7909382"/>
              <a:gd name="connsiteY19" fmla="*/ 0 h 802334"/>
              <a:gd name="connsiteX20" fmla="*/ 7316137 w 7909382"/>
              <a:gd name="connsiteY20" fmla="*/ 0 h 802334"/>
              <a:gd name="connsiteX21" fmla="*/ 7478347 w 7909382"/>
              <a:gd name="connsiteY21" fmla="*/ 802334 h 802334"/>
              <a:gd name="connsiteX22" fmla="*/ 7909382 w 7909382"/>
              <a:gd name="connsiteY22" fmla="*/ 796987 h 802334"/>
              <a:gd name="connsiteX0" fmla="*/ 0 w 7909382"/>
              <a:gd name="connsiteY0" fmla="*/ 793429 h 802334"/>
              <a:gd name="connsiteX1" fmla="*/ 188573 w 7909382"/>
              <a:gd name="connsiteY1" fmla="*/ 796987 h 802334"/>
              <a:gd name="connsiteX2" fmla="*/ 185015 w 7909382"/>
              <a:gd name="connsiteY2" fmla="*/ 0 h 802334"/>
              <a:gd name="connsiteX3" fmla="*/ 394936 w 7909382"/>
              <a:gd name="connsiteY3" fmla="*/ 0 h 802334"/>
              <a:gd name="connsiteX4" fmla="*/ 394936 w 7909382"/>
              <a:gd name="connsiteY4" fmla="*/ 796987 h 802334"/>
              <a:gd name="connsiteX5" fmla="*/ 2465678 w 7909382"/>
              <a:gd name="connsiteY5" fmla="*/ 796987 h 802334"/>
              <a:gd name="connsiteX6" fmla="*/ 2462120 w 7909382"/>
              <a:gd name="connsiteY6" fmla="*/ 0 h 802334"/>
              <a:gd name="connsiteX7" fmla="*/ 2615113 w 7909382"/>
              <a:gd name="connsiteY7" fmla="*/ 0 h 802334"/>
              <a:gd name="connsiteX8" fmla="*/ 3209295 w 7909382"/>
              <a:gd name="connsiteY8" fmla="*/ 0 h 802334"/>
              <a:gd name="connsiteX9" fmla="*/ 3209295 w 7909382"/>
              <a:gd name="connsiteY9" fmla="*/ 796987 h 802334"/>
              <a:gd name="connsiteX10" fmla="*/ 4529305 w 7909382"/>
              <a:gd name="connsiteY10" fmla="*/ 796987 h 802334"/>
              <a:gd name="connsiteX11" fmla="*/ 4525747 w 7909382"/>
              <a:gd name="connsiteY11" fmla="*/ 3558 h 802334"/>
              <a:gd name="connsiteX12" fmla="*/ 4796153 w 7909382"/>
              <a:gd name="connsiteY12" fmla="*/ 3558 h 802334"/>
              <a:gd name="connsiteX13" fmla="*/ 4796153 w 7909382"/>
              <a:gd name="connsiteY13" fmla="*/ 796987 h 802334"/>
              <a:gd name="connsiteX14" fmla="*/ 5906242 w 7909382"/>
              <a:gd name="connsiteY14" fmla="*/ 796987 h 802334"/>
              <a:gd name="connsiteX15" fmla="*/ 5906242 w 7909382"/>
              <a:gd name="connsiteY15" fmla="*/ 0 h 802334"/>
              <a:gd name="connsiteX16" fmla="*/ 6073466 w 7909382"/>
              <a:gd name="connsiteY16" fmla="*/ 3558 h 802334"/>
              <a:gd name="connsiteX17" fmla="*/ 6069908 w 7909382"/>
              <a:gd name="connsiteY17" fmla="*/ 800545 h 802334"/>
              <a:gd name="connsiteX18" fmla="*/ 6180206 w 7909382"/>
              <a:gd name="connsiteY18" fmla="*/ 800545 h 802334"/>
              <a:gd name="connsiteX19" fmla="*/ 6176648 w 7909382"/>
              <a:gd name="connsiteY19" fmla="*/ 0 h 802334"/>
              <a:gd name="connsiteX20" fmla="*/ 7316137 w 7909382"/>
              <a:gd name="connsiteY20" fmla="*/ 0 h 802334"/>
              <a:gd name="connsiteX21" fmla="*/ 7317926 w 7909382"/>
              <a:gd name="connsiteY21" fmla="*/ 802334 h 802334"/>
              <a:gd name="connsiteX22" fmla="*/ 7909382 w 7909382"/>
              <a:gd name="connsiteY22" fmla="*/ 796987 h 802334"/>
              <a:gd name="connsiteX0" fmla="*/ 0 w 7909382"/>
              <a:gd name="connsiteY0" fmla="*/ 793429 h 802334"/>
              <a:gd name="connsiteX1" fmla="*/ 188573 w 7909382"/>
              <a:gd name="connsiteY1" fmla="*/ 796987 h 802334"/>
              <a:gd name="connsiteX2" fmla="*/ 185015 w 7909382"/>
              <a:gd name="connsiteY2" fmla="*/ 0 h 802334"/>
              <a:gd name="connsiteX3" fmla="*/ 394936 w 7909382"/>
              <a:gd name="connsiteY3" fmla="*/ 0 h 802334"/>
              <a:gd name="connsiteX4" fmla="*/ 394936 w 7909382"/>
              <a:gd name="connsiteY4" fmla="*/ 796987 h 802334"/>
              <a:gd name="connsiteX5" fmla="*/ 2465678 w 7909382"/>
              <a:gd name="connsiteY5" fmla="*/ 796987 h 802334"/>
              <a:gd name="connsiteX6" fmla="*/ 2462120 w 7909382"/>
              <a:gd name="connsiteY6" fmla="*/ 0 h 802334"/>
              <a:gd name="connsiteX7" fmla="*/ 2615113 w 7909382"/>
              <a:gd name="connsiteY7" fmla="*/ 0 h 802334"/>
              <a:gd name="connsiteX8" fmla="*/ 3209295 w 7909382"/>
              <a:gd name="connsiteY8" fmla="*/ 0 h 802334"/>
              <a:gd name="connsiteX9" fmla="*/ 3209295 w 7909382"/>
              <a:gd name="connsiteY9" fmla="*/ 796987 h 802334"/>
              <a:gd name="connsiteX10" fmla="*/ 4529305 w 7909382"/>
              <a:gd name="connsiteY10" fmla="*/ 796987 h 802334"/>
              <a:gd name="connsiteX11" fmla="*/ 4525747 w 7909382"/>
              <a:gd name="connsiteY11" fmla="*/ 3558 h 802334"/>
              <a:gd name="connsiteX12" fmla="*/ 4796153 w 7909382"/>
              <a:gd name="connsiteY12" fmla="*/ 3558 h 802334"/>
              <a:gd name="connsiteX13" fmla="*/ 4796153 w 7909382"/>
              <a:gd name="connsiteY13" fmla="*/ 796987 h 802334"/>
              <a:gd name="connsiteX14" fmla="*/ 5906242 w 7909382"/>
              <a:gd name="connsiteY14" fmla="*/ 796987 h 802334"/>
              <a:gd name="connsiteX15" fmla="*/ 5906242 w 7909382"/>
              <a:gd name="connsiteY15" fmla="*/ 0 h 802334"/>
              <a:gd name="connsiteX16" fmla="*/ 6073466 w 7909382"/>
              <a:gd name="connsiteY16" fmla="*/ 3558 h 802334"/>
              <a:gd name="connsiteX17" fmla="*/ 6069908 w 7909382"/>
              <a:gd name="connsiteY17" fmla="*/ 800545 h 802334"/>
              <a:gd name="connsiteX18" fmla="*/ 6180206 w 7909382"/>
              <a:gd name="connsiteY18" fmla="*/ 800545 h 802334"/>
              <a:gd name="connsiteX19" fmla="*/ 6176648 w 7909382"/>
              <a:gd name="connsiteY19" fmla="*/ 0 h 802334"/>
              <a:gd name="connsiteX20" fmla="*/ 7358916 w 7909382"/>
              <a:gd name="connsiteY20" fmla="*/ 0 h 802334"/>
              <a:gd name="connsiteX21" fmla="*/ 7317926 w 7909382"/>
              <a:gd name="connsiteY21" fmla="*/ 802334 h 802334"/>
              <a:gd name="connsiteX22" fmla="*/ 7909382 w 7909382"/>
              <a:gd name="connsiteY22" fmla="*/ 796987 h 802334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7358916 w 7909382"/>
              <a:gd name="connsiteY20" fmla="*/ 0 h 800545"/>
              <a:gd name="connsiteX21" fmla="*/ 7376747 w 7909382"/>
              <a:gd name="connsiteY21" fmla="*/ 791639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7358916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7342874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764858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5893"/>
              <a:gd name="connsiteX1" fmla="*/ 188573 w 7909382"/>
              <a:gd name="connsiteY1" fmla="*/ 796987 h 805893"/>
              <a:gd name="connsiteX2" fmla="*/ 185015 w 7909382"/>
              <a:gd name="connsiteY2" fmla="*/ 0 h 805893"/>
              <a:gd name="connsiteX3" fmla="*/ 394936 w 7909382"/>
              <a:gd name="connsiteY3" fmla="*/ 0 h 805893"/>
              <a:gd name="connsiteX4" fmla="*/ 394936 w 7909382"/>
              <a:gd name="connsiteY4" fmla="*/ 796987 h 805893"/>
              <a:gd name="connsiteX5" fmla="*/ 2465678 w 7909382"/>
              <a:gd name="connsiteY5" fmla="*/ 796987 h 805893"/>
              <a:gd name="connsiteX6" fmla="*/ 2462120 w 7909382"/>
              <a:gd name="connsiteY6" fmla="*/ 0 h 805893"/>
              <a:gd name="connsiteX7" fmla="*/ 2615113 w 7909382"/>
              <a:gd name="connsiteY7" fmla="*/ 0 h 805893"/>
              <a:gd name="connsiteX8" fmla="*/ 3209295 w 7909382"/>
              <a:gd name="connsiteY8" fmla="*/ 0 h 805893"/>
              <a:gd name="connsiteX9" fmla="*/ 3209295 w 7909382"/>
              <a:gd name="connsiteY9" fmla="*/ 796987 h 805893"/>
              <a:gd name="connsiteX10" fmla="*/ 4529305 w 7909382"/>
              <a:gd name="connsiteY10" fmla="*/ 796987 h 805893"/>
              <a:gd name="connsiteX11" fmla="*/ 4525747 w 7909382"/>
              <a:gd name="connsiteY11" fmla="*/ 3558 h 805893"/>
              <a:gd name="connsiteX12" fmla="*/ 4796153 w 7909382"/>
              <a:gd name="connsiteY12" fmla="*/ 3558 h 805893"/>
              <a:gd name="connsiteX13" fmla="*/ 4796153 w 7909382"/>
              <a:gd name="connsiteY13" fmla="*/ 796987 h 805893"/>
              <a:gd name="connsiteX14" fmla="*/ 5906242 w 7909382"/>
              <a:gd name="connsiteY14" fmla="*/ 796987 h 805893"/>
              <a:gd name="connsiteX15" fmla="*/ 5906242 w 7909382"/>
              <a:gd name="connsiteY15" fmla="*/ 0 h 805893"/>
              <a:gd name="connsiteX16" fmla="*/ 6073466 w 7909382"/>
              <a:gd name="connsiteY16" fmla="*/ 3558 h 805893"/>
              <a:gd name="connsiteX17" fmla="*/ 6069908 w 7909382"/>
              <a:gd name="connsiteY17" fmla="*/ 800545 h 805893"/>
              <a:gd name="connsiteX18" fmla="*/ 6757722 w 7909382"/>
              <a:gd name="connsiteY18" fmla="*/ 805893 h 805893"/>
              <a:gd name="connsiteX19" fmla="*/ 6764858 w 7909382"/>
              <a:gd name="connsiteY19" fmla="*/ 0 h 805893"/>
              <a:gd name="connsiteX20" fmla="*/ 7353569 w 7909382"/>
              <a:gd name="connsiteY20" fmla="*/ 0 h 805893"/>
              <a:gd name="connsiteX21" fmla="*/ 7355357 w 7909382"/>
              <a:gd name="connsiteY21" fmla="*/ 796987 h 805893"/>
              <a:gd name="connsiteX22" fmla="*/ 7909382 w 7909382"/>
              <a:gd name="connsiteY22" fmla="*/ 796987 h 805893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757722 w 7909382"/>
              <a:gd name="connsiteY18" fmla="*/ 800545 h 800545"/>
              <a:gd name="connsiteX19" fmla="*/ 6764858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11239"/>
              <a:gd name="connsiteX1" fmla="*/ 188573 w 7909382"/>
              <a:gd name="connsiteY1" fmla="*/ 796987 h 811239"/>
              <a:gd name="connsiteX2" fmla="*/ 185015 w 7909382"/>
              <a:gd name="connsiteY2" fmla="*/ 0 h 811239"/>
              <a:gd name="connsiteX3" fmla="*/ 394936 w 7909382"/>
              <a:gd name="connsiteY3" fmla="*/ 0 h 811239"/>
              <a:gd name="connsiteX4" fmla="*/ 394936 w 7909382"/>
              <a:gd name="connsiteY4" fmla="*/ 796987 h 811239"/>
              <a:gd name="connsiteX5" fmla="*/ 2465678 w 7909382"/>
              <a:gd name="connsiteY5" fmla="*/ 796987 h 811239"/>
              <a:gd name="connsiteX6" fmla="*/ 2462120 w 7909382"/>
              <a:gd name="connsiteY6" fmla="*/ 0 h 811239"/>
              <a:gd name="connsiteX7" fmla="*/ 2615113 w 7909382"/>
              <a:gd name="connsiteY7" fmla="*/ 0 h 811239"/>
              <a:gd name="connsiteX8" fmla="*/ 3209295 w 7909382"/>
              <a:gd name="connsiteY8" fmla="*/ 0 h 811239"/>
              <a:gd name="connsiteX9" fmla="*/ 3209295 w 7909382"/>
              <a:gd name="connsiteY9" fmla="*/ 796987 h 811239"/>
              <a:gd name="connsiteX10" fmla="*/ 4529305 w 7909382"/>
              <a:gd name="connsiteY10" fmla="*/ 796987 h 811239"/>
              <a:gd name="connsiteX11" fmla="*/ 4525747 w 7909382"/>
              <a:gd name="connsiteY11" fmla="*/ 3558 h 811239"/>
              <a:gd name="connsiteX12" fmla="*/ 4796153 w 7909382"/>
              <a:gd name="connsiteY12" fmla="*/ 3558 h 811239"/>
              <a:gd name="connsiteX13" fmla="*/ 4796153 w 7909382"/>
              <a:gd name="connsiteY13" fmla="*/ 796987 h 811239"/>
              <a:gd name="connsiteX14" fmla="*/ 5906242 w 7909382"/>
              <a:gd name="connsiteY14" fmla="*/ 796987 h 811239"/>
              <a:gd name="connsiteX15" fmla="*/ 5906242 w 7909382"/>
              <a:gd name="connsiteY15" fmla="*/ 0 h 811239"/>
              <a:gd name="connsiteX16" fmla="*/ 6073466 w 7909382"/>
              <a:gd name="connsiteY16" fmla="*/ 3558 h 811239"/>
              <a:gd name="connsiteX17" fmla="*/ 6208939 w 7909382"/>
              <a:gd name="connsiteY17" fmla="*/ 811239 h 811239"/>
              <a:gd name="connsiteX18" fmla="*/ 6757722 w 7909382"/>
              <a:gd name="connsiteY18" fmla="*/ 800545 h 811239"/>
              <a:gd name="connsiteX19" fmla="*/ 6759511 w 7909382"/>
              <a:gd name="connsiteY19" fmla="*/ 0 h 811239"/>
              <a:gd name="connsiteX20" fmla="*/ 7353569 w 7909382"/>
              <a:gd name="connsiteY20" fmla="*/ 0 h 811239"/>
              <a:gd name="connsiteX21" fmla="*/ 7355357 w 7909382"/>
              <a:gd name="connsiteY21" fmla="*/ 796987 h 811239"/>
              <a:gd name="connsiteX22" fmla="*/ 7909382 w 7909382"/>
              <a:gd name="connsiteY22" fmla="*/ 796987 h 811239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219634 w 7909382"/>
              <a:gd name="connsiteY17" fmla="*/ 795197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219634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185761 w 7909382"/>
              <a:gd name="connsiteY16" fmla="*/ 3558 h 800545"/>
              <a:gd name="connsiteX17" fmla="*/ 6219634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185761 w 7909382"/>
              <a:gd name="connsiteY16" fmla="*/ 3558 h 800545"/>
              <a:gd name="connsiteX17" fmla="*/ 6182203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185761 w 7909382"/>
              <a:gd name="connsiteY16" fmla="*/ 3558 h 800545"/>
              <a:gd name="connsiteX17" fmla="*/ 6572561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5218 h 802334"/>
              <a:gd name="connsiteX1" fmla="*/ 188573 w 7909382"/>
              <a:gd name="connsiteY1" fmla="*/ 798776 h 802334"/>
              <a:gd name="connsiteX2" fmla="*/ 185015 w 7909382"/>
              <a:gd name="connsiteY2" fmla="*/ 1789 h 802334"/>
              <a:gd name="connsiteX3" fmla="*/ 394936 w 7909382"/>
              <a:gd name="connsiteY3" fmla="*/ 1789 h 802334"/>
              <a:gd name="connsiteX4" fmla="*/ 394936 w 7909382"/>
              <a:gd name="connsiteY4" fmla="*/ 798776 h 802334"/>
              <a:gd name="connsiteX5" fmla="*/ 2465678 w 7909382"/>
              <a:gd name="connsiteY5" fmla="*/ 798776 h 802334"/>
              <a:gd name="connsiteX6" fmla="*/ 2462120 w 7909382"/>
              <a:gd name="connsiteY6" fmla="*/ 1789 h 802334"/>
              <a:gd name="connsiteX7" fmla="*/ 2615113 w 7909382"/>
              <a:gd name="connsiteY7" fmla="*/ 1789 h 802334"/>
              <a:gd name="connsiteX8" fmla="*/ 3209295 w 7909382"/>
              <a:gd name="connsiteY8" fmla="*/ 1789 h 802334"/>
              <a:gd name="connsiteX9" fmla="*/ 3209295 w 7909382"/>
              <a:gd name="connsiteY9" fmla="*/ 798776 h 802334"/>
              <a:gd name="connsiteX10" fmla="*/ 4529305 w 7909382"/>
              <a:gd name="connsiteY10" fmla="*/ 798776 h 802334"/>
              <a:gd name="connsiteX11" fmla="*/ 4525747 w 7909382"/>
              <a:gd name="connsiteY11" fmla="*/ 5347 h 802334"/>
              <a:gd name="connsiteX12" fmla="*/ 4796153 w 7909382"/>
              <a:gd name="connsiteY12" fmla="*/ 5347 h 802334"/>
              <a:gd name="connsiteX13" fmla="*/ 4796153 w 7909382"/>
              <a:gd name="connsiteY13" fmla="*/ 798776 h 802334"/>
              <a:gd name="connsiteX14" fmla="*/ 5906242 w 7909382"/>
              <a:gd name="connsiteY14" fmla="*/ 798776 h 802334"/>
              <a:gd name="connsiteX15" fmla="*/ 5906242 w 7909382"/>
              <a:gd name="connsiteY15" fmla="*/ 1789 h 802334"/>
              <a:gd name="connsiteX16" fmla="*/ 6538688 w 7909382"/>
              <a:gd name="connsiteY16" fmla="*/ 0 h 802334"/>
              <a:gd name="connsiteX17" fmla="*/ 6572561 w 7909382"/>
              <a:gd name="connsiteY17" fmla="*/ 802333 h 802334"/>
              <a:gd name="connsiteX18" fmla="*/ 6757722 w 7909382"/>
              <a:gd name="connsiteY18" fmla="*/ 802334 h 802334"/>
              <a:gd name="connsiteX19" fmla="*/ 6759511 w 7909382"/>
              <a:gd name="connsiteY19" fmla="*/ 1789 h 802334"/>
              <a:gd name="connsiteX20" fmla="*/ 7353569 w 7909382"/>
              <a:gd name="connsiteY20" fmla="*/ 1789 h 802334"/>
              <a:gd name="connsiteX21" fmla="*/ 7355357 w 7909382"/>
              <a:gd name="connsiteY21" fmla="*/ 798776 h 802334"/>
              <a:gd name="connsiteX22" fmla="*/ 7909382 w 7909382"/>
              <a:gd name="connsiteY22" fmla="*/ 798776 h 802334"/>
              <a:gd name="connsiteX0" fmla="*/ 0 w 7909382"/>
              <a:gd name="connsiteY0" fmla="*/ 795218 h 802334"/>
              <a:gd name="connsiteX1" fmla="*/ 188573 w 7909382"/>
              <a:gd name="connsiteY1" fmla="*/ 798776 h 802334"/>
              <a:gd name="connsiteX2" fmla="*/ 185015 w 7909382"/>
              <a:gd name="connsiteY2" fmla="*/ 1789 h 802334"/>
              <a:gd name="connsiteX3" fmla="*/ 394936 w 7909382"/>
              <a:gd name="connsiteY3" fmla="*/ 1789 h 802334"/>
              <a:gd name="connsiteX4" fmla="*/ 394936 w 7909382"/>
              <a:gd name="connsiteY4" fmla="*/ 798776 h 802334"/>
              <a:gd name="connsiteX5" fmla="*/ 2465678 w 7909382"/>
              <a:gd name="connsiteY5" fmla="*/ 798776 h 802334"/>
              <a:gd name="connsiteX6" fmla="*/ 2462120 w 7909382"/>
              <a:gd name="connsiteY6" fmla="*/ 1789 h 802334"/>
              <a:gd name="connsiteX7" fmla="*/ 2615113 w 7909382"/>
              <a:gd name="connsiteY7" fmla="*/ 1789 h 802334"/>
              <a:gd name="connsiteX8" fmla="*/ 3209295 w 7909382"/>
              <a:gd name="connsiteY8" fmla="*/ 1789 h 802334"/>
              <a:gd name="connsiteX9" fmla="*/ 3209295 w 7909382"/>
              <a:gd name="connsiteY9" fmla="*/ 798776 h 802334"/>
              <a:gd name="connsiteX10" fmla="*/ 4529305 w 7909382"/>
              <a:gd name="connsiteY10" fmla="*/ 798776 h 802334"/>
              <a:gd name="connsiteX11" fmla="*/ 4525747 w 7909382"/>
              <a:gd name="connsiteY11" fmla="*/ 5347 h 802334"/>
              <a:gd name="connsiteX12" fmla="*/ 4796153 w 7909382"/>
              <a:gd name="connsiteY12" fmla="*/ 5347 h 802334"/>
              <a:gd name="connsiteX13" fmla="*/ 4796153 w 7909382"/>
              <a:gd name="connsiteY13" fmla="*/ 798776 h 802334"/>
              <a:gd name="connsiteX14" fmla="*/ 5906242 w 7909382"/>
              <a:gd name="connsiteY14" fmla="*/ 798776 h 802334"/>
              <a:gd name="connsiteX15" fmla="*/ 5906242 w 7909382"/>
              <a:gd name="connsiteY15" fmla="*/ 1789 h 802334"/>
              <a:gd name="connsiteX16" fmla="*/ 6538688 w 7909382"/>
              <a:gd name="connsiteY16" fmla="*/ 0 h 802334"/>
              <a:gd name="connsiteX17" fmla="*/ 6551172 w 7909382"/>
              <a:gd name="connsiteY17" fmla="*/ 802333 h 802334"/>
              <a:gd name="connsiteX18" fmla="*/ 6757722 w 7909382"/>
              <a:gd name="connsiteY18" fmla="*/ 802334 h 802334"/>
              <a:gd name="connsiteX19" fmla="*/ 6759511 w 7909382"/>
              <a:gd name="connsiteY19" fmla="*/ 1789 h 802334"/>
              <a:gd name="connsiteX20" fmla="*/ 7353569 w 7909382"/>
              <a:gd name="connsiteY20" fmla="*/ 1789 h 802334"/>
              <a:gd name="connsiteX21" fmla="*/ 7355357 w 7909382"/>
              <a:gd name="connsiteY21" fmla="*/ 798776 h 802334"/>
              <a:gd name="connsiteX22" fmla="*/ 7909382 w 7909382"/>
              <a:gd name="connsiteY22" fmla="*/ 798776 h 802334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549382 w 7909382"/>
              <a:gd name="connsiteY16" fmla="*/ 14253 h 800545"/>
              <a:gd name="connsiteX17" fmla="*/ 6551172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549382 w 7909382"/>
              <a:gd name="connsiteY16" fmla="*/ 3558 h 800545"/>
              <a:gd name="connsiteX17" fmla="*/ 6551172 w 7909382"/>
              <a:gd name="connsiteY17" fmla="*/ 800544 h 800545"/>
              <a:gd name="connsiteX18" fmla="*/ 6757722 w 7909382"/>
              <a:gd name="connsiteY18" fmla="*/ 800545 h 800545"/>
              <a:gd name="connsiteX19" fmla="*/ 6759511 w 7909382"/>
              <a:gd name="connsiteY19" fmla="*/ 0 h 800545"/>
              <a:gd name="connsiteX20" fmla="*/ 7353569 w 7909382"/>
              <a:gd name="connsiteY20" fmla="*/ 0 h 800545"/>
              <a:gd name="connsiteX21" fmla="*/ 7355357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5906242 w 7909382"/>
              <a:gd name="connsiteY14" fmla="*/ 798777 h 802335"/>
              <a:gd name="connsiteX15" fmla="*/ 5906242 w 7909382"/>
              <a:gd name="connsiteY15" fmla="*/ 1790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5906242 w 7909382"/>
              <a:gd name="connsiteY14" fmla="*/ 798777 h 802335"/>
              <a:gd name="connsiteX15" fmla="*/ 6195000 w 7909382"/>
              <a:gd name="connsiteY15" fmla="*/ 1790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6184305 w 7909382"/>
              <a:gd name="connsiteY14" fmla="*/ 798777 h 802335"/>
              <a:gd name="connsiteX15" fmla="*/ 6195000 w 7909382"/>
              <a:gd name="connsiteY15" fmla="*/ 1790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6184305 w 7909382"/>
              <a:gd name="connsiteY14" fmla="*/ 798777 h 802335"/>
              <a:gd name="connsiteX15" fmla="*/ 6184306 w 7909382"/>
              <a:gd name="connsiteY15" fmla="*/ 7137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6184305 w 7909382"/>
              <a:gd name="connsiteY14" fmla="*/ 798777 h 802335"/>
              <a:gd name="connsiteX15" fmla="*/ 6189653 w 7909382"/>
              <a:gd name="connsiteY15" fmla="*/ 7137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795219 h 802335"/>
              <a:gd name="connsiteX1" fmla="*/ 188573 w 7909382"/>
              <a:gd name="connsiteY1" fmla="*/ 798777 h 802335"/>
              <a:gd name="connsiteX2" fmla="*/ 185015 w 7909382"/>
              <a:gd name="connsiteY2" fmla="*/ 1790 h 802335"/>
              <a:gd name="connsiteX3" fmla="*/ 394936 w 7909382"/>
              <a:gd name="connsiteY3" fmla="*/ 1790 h 802335"/>
              <a:gd name="connsiteX4" fmla="*/ 394936 w 7909382"/>
              <a:gd name="connsiteY4" fmla="*/ 798777 h 802335"/>
              <a:gd name="connsiteX5" fmla="*/ 2465678 w 7909382"/>
              <a:gd name="connsiteY5" fmla="*/ 798777 h 802335"/>
              <a:gd name="connsiteX6" fmla="*/ 2462120 w 7909382"/>
              <a:gd name="connsiteY6" fmla="*/ 1790 h 802335"/>
              <a:gd name="connsiteX7" fmla="*/ 2615113 w 7909382"/>
              <a:gd name="connsiteY7" fmla="*/ 1790 h 802335"/>
              <a:gd name="connsiteX8" fmla="*/ 3209295 w 7909382"/>
              <a:gd name="connsiteY8" fmla="*/ 1790 h 802335"/>
              <a:gd name="connsiteX9" fmla="*/ 3209295 w 7909382"/>
              <a:gd name="connsiteY9" fmla="*/ 798777 h 802335"/>
              <a:gd name="connsiteX10" fmla="*/ 4529305 w 7909382"/>
              <a:gd name="connsiteY10" fmla="*/ 798777 h 802335"/>
              <a:gd name="connsiteX11" fmla="*/ 4525747 w 7909382"/>
              <a:gd name="connsiteY11" fmla="*/ 5348 h 802335"/>
              <a:gd name="connsiteX12" fmla="*/ 4796153 w 7909382"/>
              <a:gd name="connsiteY12" fmla="*/ 5348 h 802335"/>
              <a:gd name="connsiteX13" fmla="*/ 4796153 w 7909382"/>
              <a:gd name="connsiteY13" fmla="*/ 798777 h 802335"/>
              <a:gd name="connsiteX14" fmla="*/ 6184305 w 7909382"/>
              <a:gd name="connsiteY14" fmla="*/ 798777 h 802335"/>
              <a:gd name="connsiteX15" fmla="*/ 6189653 w 7909382"/>
              <a:gd name="connsiteY15" fmla="*/ 1790 h 802335"/>
              <a:gd name="connsiteX16" fmla="*/ 6549382 w 7909382"/>
              <a:gd name="connsiteY16" fmla="*/ 0 h 802335"/>
              <a:gd name="connsiteX17" fmla="*/ 6551172 w 7909382"/>
              <a:gd name="connsiteY17" fmla="*/ 802334 h 802335"/>
              <a:gd name="connsiteX18" fmla="*/ 6757722 w 7909382"/>
              <a:gd name="connsiteY18" fmla="*/ 802335 h 802335"/>
              <a:gd name="connsiteX19" fmla="*/ 6759511 w 7909382"/>
              <a:gd name="connsiteY19" fmla="*/ 1790 h 802335"/>
              <a:gd name="connsiteX20" fmla="*/ 7353569 w 7909382"/>
              <a:gd name="connsiteY20" fmla="*/ 1790 h 802335"/>
              <a:gd name="connsiteX21" fmla="*/ 7355357 w 7909382"/>
              <a:gd name="connsiteY21" fmla="*/ 798777 h 802335"/>
              <a:gd name="connsiteX22" fmla="*/ 7909382 w 7909382"/>
              <a:gd name="connsiteY22" fmla="*/ 798777 h 802335"/>
              <a:gd name="connsiteX0" fmla="*/ 0 w 7909382"/>
              <a:gd name="connsiteY0" fmla="*/ 805305 h 812421"/>
              <a:gd name="connsiteX1" fmla="*/ 188573 w 7909382"/>
              <a:gd name="connsiteY1" fmla="*/ 808863 h 812421"/>
              <a:gd name="connsiteX2" fmla="*/ 185015 w 7909382"/>
              <a:gd name="connsiteY2" fmla="*/ 11876 h 812421"/>
              <a:gd name="connsiteX3" fmla="*/ 394936 w 7909382"/>
              <a:gd name="connsiteY3" fmla="*/ 11876 h 812421"/>
              <a:gd name="connsiteX4" fmla="*/ 394936 w 7909382"/>
              <a:gd name="connsiteY4" fmla="*/ 808863 h 812421"/>
              <a:gd name="connsiteX5" fmla="*/ 2465678 w 7909382"/>
              <a:gd name="connsiteY5" fmla="*/ 808863 h 812421"/>
              <a:gd name="connsiteX6" fmla="*/ 2462120 w 7909382"/>
              <a:gd name="connsiteY6" fmla="*/ 11876 h 812421"/>
              <a:gd name="connsiteX7" fmla="*/ 2615113 w 7909382"/>
              <a:gd name="connsiteY7" fmla="*/ 11876 h 812421"/>
              <a:gd name="connsiteX8" fmla="*/ 3553680 w 7909382"/>
              <a:gd name="connsiteY8" fmla="*/ 0 h 812421"/>
              <a:gd name="connsiteX9" fmla="*/ 3209295 w 7909382"/>
              <a:gd name="connsiteY9" fmla="*/ 808863 h 812421"/>
              <a:gd name="connsiteX10" fmla="*/ 4529305 w 7909382"/>
              <a:gd name="connsiteY10" fmla="*/ 808863 h 812421"/>
              <a:gd name="connsiteX11" fmla="*/ 4525747 w 7909382"/>
              <a:gd name="connsiteY11" fmla="*/ 15434 h 812421"/>
              <a:gd name="connsiteX12" fmla="*/ 4796153 w 7909382"/>
              <a:gd name="connsiteY12" fmla="*/ 15434 h 812421"/>
              <a:gd name="connsiteX13" fmla="*/ 4796153 w 7909382"/>
              <a:gd name="connsiteY13" fmla="*/ 808863 h 812421"/>
              <a:gd name="connsiteX14" fmla="*/ 6184305 w 7909382"/>
              <a:gd name="connsiteY14" fmla="*/ 808863 h 812421"/>
              <a:gd name="connsiteX15" fmla="*/ 6189653 w 7909382"/>
              <a:gd name="connsiteY15" fmla="*/ 11876 h 812421"/>
              <a:gd name="connsiteX16" fmla="*/ 6549382 w 7909382"/>
              <a:gd name="connsiteY16" fmla="*/ 10086 h 812421"/>
              <a:gd name="connsiteX17" fmla="*/ 6551172 w 7909382"/>
              <a:gd name="connsiteY17" fmla="*/ 812420 h 812421"/>
              <a:gd name="connsiteX18" fmla="*/ 6757722 w 7909382"/>
              <a:gd name="connsiteY18" fmla="*/ 812421 h 812421"/>
              <a:gd name="connsiteX19" fmla="*/ 6759511 w 7909382"/>
              <a:gd name="connsiteY19" fmla="*/ 11876 h 812421"/>
              <a:gd name="connsiteX20" fmla="*/ 7353569 w 7909382"/>
              <a:gd name="connsiteY20" fmla="*/ 11876 h 812421"/>
              <a:gd name="connsiteX21" fmla="*/ 7355357 w 7909382"/>
              <a:gd name="connsiteY21" fmla="*/ 808863 h 812421"/>
              <a:gd name="connsiteX22" fmla="*/ 7909382 w 7909382"/>
              <a:gd name="connsiteY22" fmla="*/ 808863 h 812421"/>
              <a:gd name="connsiteX0" fmla="*/ 0 w 7909382"/>
              <a:gd name="connsiteY0" fmla="*/ 805305 h 814801"/>
              <a:gd name="connsiteX1" fmla="*/ 188573 w 7909382"/>
              <a:gd name="connsiteY1" fmla="*/ 808863 h 814801"/>
              <a:gd name="connsiteX2" fmla="*/ 185015 w 7909382"/>
              <a:gd name="connsiteY2" fmla="*/ 11876 h 814801"/>
              <a:gd name="connsiteX3" fmla="*/ 394936 w 7909382"/>
              <a:gd name="connsiteY3" fmla="*/ 11876 h 814801"/>
              <a:gd name="connsiteX4" fmla="*/ 394936 w 7909382"/>
              <a:gd name="connsiteY4" fmla="*/ 808863 h 814801"/>
              <a:gd name="connsiteX5" fmla="*/ 2465678 w 7909382"/>
              <a:gd name="connsiteY5" fmla="*/ 808863 h 814801"/>
              <a:gd name="connsiteX6" fmla="*/ 2462120 w 7909382"/>
              <a:gd name="connsiteY6" fmla="*/ 11876 h 814801"/>
              <a:gd name="connsiteX7" fmla="*/ 2615113 w 7909382"/>
              <a:gd name="connsiteY7" fmla="*/ 11876 h 814801"/>
              <a:gd name="connsiteX8" fmla="*/ 3553680 w 7909382"/>
              <a:gd name="connsiteY8" fmla="*/ 0 h 814801"/>
              <a:gd name="connsiteX9" fmla="*/ 3541804 w 7909382"/>
              <a:gd name="connsiteY9" fmla="*/ 814801 h 814801"/>
              <a:gd name="connsiteX10" fmla="*/ 4529305 w 7909382"/>
              <a:gd name="connsiteY10" fmla="*/ 808863 h 814801"/>
              <a:gd name="connsiteX11" fmla="*/ 4525747 w 7909382"/>
              <a:gd name="connsiteY11" fmla="*/ 15434 h 814801"/>
              <a:gd name="connsiteX12" fmla="*/ 4796153 w 7909382"/>
              <a:gd name="connsiteY12" fmla="*/ 15434 h 814801"/>
              <a:gd name="connsiteX13" fmla="*/ 4796153 w 7909382"/>
              <a:gd name="connsiteY13" fmla="*/ 808863 h 814801"/>
              <a:gd name="connsiteX14" fmla="*/ 6184305 w 7909382"/>
              <a:gd name="connsiteY14" fmla="*/ 808863 h 814801"/>
              <a:gd name="connsiteX15" fmla="*/ 6189653 w 7909382"/>
              <a:gd name="connsiteY15" fmla="*/ 11876 h 814801"/>
              <a:gd name="connsiteX16" fmla="*/ 6549382 w 7909382"/>
              <a:gd name="connsiteY16" fmla="*/ 10086 h 814801"/>
              <a:gd name="connsiteX17" fmla="*/ 6551172 w 7909382"/>
              <a:gd name="connsiteY17" fmla="*/ 812420 h 814801"/>
              <a:gd name="connsiteX18" fmla="*/ 6757722 w 7909382"/>
              <a:gd name="connsiteY18" fmla="*/ 812421 h 814801"/>
              <a:gd name="connsiteX19" fmla="*/ 6759511 w 7909382"/>
              <a:gd name="connsiteY19" fmla="*/ 11876 h 814801"/>
              <a:gd name="connsiteX20" fmla="*/ 7353569 w 7909382"/>
              <a:gd name="connsiteY20" fmla="*/ 11876 h 814801"/>
              <a:gd name="connsiteX21" fmla="*/ 7355357 w 7909382"/>
              <a:gd name="connsiteY21" fmla="*/ 808863 h 814801"/>
              <a:gd name="connsiteX22" fmla="*/ 7909382 w 7909382"/>
              <a:gd name="connsiteY22" fmla="*/ 808863 h 814801"/>
              <a:gd name="connsiteX0" fmla="*/ 0 w 7909382"/>
              <a:gd name="connsiteY0" fmla="*/ 795219 h 804715"/>
              <a:gd name="connsiteX1" fmla="*/ 188573 w 7909382"/>
              <a:gd name="connsiteY1" fmla="*/ 798777 h 804715"/>
              <a:gd name="connsiteX2" fmla="*/ 185015 w 7909382"/>
              <a:gd name="connsiteY2" fmla="*/ 1790 h 804715"/>
              <a:gd name="connsiteX3" fmla="*/ 394936 w 7909382"/>
              <a:gd name="connsiteY3" fmla="*/ 1790 h 804715"/>
              <a:gd name="connsiteX4" fmla="*/ 394936 w 7909382"/>
              <a:gd name="connsiteY4" fmla="*/ 798777 h 804715"/>
              <a:gd name="connsiteX5" fmla="*/ 2465678 w 7909382"/>
              <a:gd name="connsiteY5" fmla="*/ 798777 h 804715"/>
              <a:gd name="connsiteX6" fmla="*/ 2462120 w 7909382"/>
              <a:gd name="connsiteY6" fmla="*/ 1790 h 804715"/>
              <a:gd name="connsiteX7" fmla="*/ 2615113 w 7909382"/>
              <a:gd name="connsiteY7" fmla="*/ 1790 h 804715"/>
              <a:gd name="connsiteX8" fmla="*/ 3523991 w 7909382"/>
              <a:gd name="connsiteY8" fmla="*/ 7727 h 804715"/>
              <a:gd name="connsiteX9" fmla="*/ 3541804 w 7909382"/>
              <a:gd name="connsiteY9" fmla="*/ 804715 h 804715"/>
              <a:gd name="connsiteX10" fmla="*/ 4529305 w 7909382"/>
              <a:gd name="connsiteY10" fmla="*/ 798777 h 804715"/>
              <a:gd name="connsiteX11" fmla="*/ 4525747 w 7909382"/>
              <a:gd name="connsiteY11" fmla="*/ 5348 h 804715"/>
              <a:gd name="connsiteX12" fmla="*/ 4796153 w 7909382"/>
              <a:gd name="connsiteY12" fmla="*/ 5348 h 804715"/>
              <a:gd name="connsiteX13" fmla="*/ 4796153 w 7909382"/>
              <a:gd name="connsiteY13" fmla="*/ 798777 h 804715"/>
              <a:gd name="connsiteX14" fmla="*/ 6184305 w 7909382"/>
              <a:gd name="connsiteY14" fmla="*/ 798777 h 804715"/>
              <a:gd name="connsiteX15" fmla="*/ 6189653 w 7909382"/>
              <a:gd name="connsiteY15" fmla="*/ 1790 h 804715"/>
              <a:gd name="connsiteX16" fmla="*/ 6549382 w 7909382"/>
              <a:gd name="connsiteY16" fmla="*/ 0 h 804715"/>
              <a:gd name="connsiteX17" fmla="*/ 6551172 w 7909382"/>
              <a:gd name="connsiteY17" fmla="*/ 802334 h 804715"/>
              <a:gd name="connsiteX18" fmla="*/ 6757722 w 7909382"/>
              <a:gd name="connsiteY18" fmla="*/ 802335 h 804715"/>
              <a:gd name="connsiteX19" fmla="*/ 6759511 w 7909382"/>
              <a:gd name="connsiteY19" fmla="*/ 1790 h 804715"/>
              <a:gd name="connsiteX20" fmla="*/ 7353569 w 7909382"/>
              <a:gd name="connsiteY20" fmla="*/ 1790 h 804715"/>
              <a:gd name="connsiteX21" fmla="*/ 7355357 w 7909382"/>
              <a:gd name="connsiteY21" fmla="*/ 798777 h 804715"/>
              <a:gd name="connsiteX22" fmla="*/ 7909382 w 7909382"/>
              <a:gd name="connsiteY22" fmla="*/ 798777 h 804715"/>
              <a:gd name="connsiteX0" fmla="*/ 0 w 7909382"/>
              <a:gd name="connsiteY0" fmla="*/ 799367 h 808863"/>
              <a:gd name="connsiteX1" fmla="*/ 188573 w 7909382"/>
              <a:gd name="connsiteY1" fmla="*/ 802925 h 808863"/>
              <a:gd name="connsiteX2" fmla="*/ 185015 w 7909382"/>
              <a:gd name="connsiteY2" fmla="*/ 5938 h 808863"/>
              <a:gd name="connsiteX3" fmla="*/ 394936 w 7909382"/>
              <a:gd name="connsiteY3" fmla="*/ 5938 h 808863"/>
              <a:gd name="connsiteX4" fmla="*/ 394936 w 7909382"/>
              <a:gd name="connsiteY4" fmla="*/ 802925 h 808863"/>
              <a:gd name="connsiteX5" fmla="*/ 2465678 w 7909382"/>
              <a:gd name="connsiteY5" fmla="*/ 802925 h 808863"/>
              <a:gd name="connsiteX6" fmla="*/ 2462120 w 7909382"/>
              <a:gd name="connsiteY6" fmla="*/ 5938 h 808863"/>
              <a:gd name="connsiteX7" fmla="*/ 2615113 w 7909382"/>
              <a:gd name="connsiteY7" fmla="*/ 5938 h 808863"/>
              <a:gd name="connsiteX8" fmla="*/ 3541804 w 7909382"/>
              <a:gd name="connsiteY8" fmla="*/ 0 h 808863"/>
              <a:gd name="connsiteX9" fmla="*/ 3541804 w 7909382"/>
              <a:gd name="connsiteY9" fmla="*/ 808863 h 808863"/>
              <a:gd name="connsiteX10" fmla="*/ 4529305 w 7909382"/>
              <a:gd name="connsiteY10" fmla="*/ 802925 h 808863"/>
              <a:gd name="connsiteX11" fmla="*/ 4525747 w 7909382"/>
              <a:gd name="connsiteY11" fmla="*/ 9496 h 808863"/>
              <a:gd name="connsiteX12" fmla="*/ 4796153 w 7909382"/>
              <a:gd name="connsiteY12" fmla="*/ 9496 h 808863"/>
              <a:gd name="connsiteX13" fmla="*/ 4796153 w 7909382"/>
              <a:gd name="connsiteY13" fmla="*/ 802925 h 808863"/>
              <a:gd name="connsiteX14" fmla="*/ 6184305 w 7909382"/>
              <a:gd name="connsiteY14" fmla="*/ 802925 h 808863"/>
              <a:gd name="connsiteX15" fmla="*/ 6189653 w 7909382"/>
              <a:gd name="connsiteY15" fmla="*/ 5938 h 808863"/>
              <a:gd name="connsiteX16" fmla="*/ 6549382 w 7909382"/>
              <a:gd name="connsiteY16" fmla="*/ 4148 h 808863"/>
              <a:gd name="connsiteX17" fmla="*/ 6551172 w 7909382"/>
              <a:gd name="connsiteY17" fmla="*/ 806482 h 808863"/>
              <a:gd name="connsiteX18" fmla="*/ 6757722 w 7909382"/>
              <a:gd name="connsiteY18" fmla="*/ 806483 h 808863"/>
              <a:gd name="connsiteX19" fmla="*/ 6759511 w 7909382"/>
              <a:gd name="connsiteY19" fmla="*/ 5938 h 808863"/>
              <a:gd name="connsiteX20" fmla="*/ 7353569 w 7909382"/>
              <a:gd name="connsiteY20" fmla="*/ 5938 h 808863"/>
              <a:gd name="connsiteX21" fmla="*/ 7355357 w 7909382"/>
              <a:gd name="connsiteY21" fmla="*/ 802925 h 808863"/>
              <a:gd name="connsiteX22" fmla="*/ 7909382 w 7909382"/>
              <a:gd name="connsiteY22" fmla="*/ 802925 h 808863"/>
              <a:gd name="connsiteX0" fmla="*/ 0 w 7909382"/>
              <a:gd name="connsiteY0" fmla="*/ 796042 h 805538"/>
              <a:gd name="connsiteX1" fmla="*/ 188573 w 7909382"/>
              <a:gd name="connsiteY1" fmla="*/ 799600 h 805538"/>
              <a:gd name="connsiteX2" fmla="*/ 185015 w 7909382"/>
              <a:gd name="connsiteY2" fmla="*/ 2613 h 805538"/>
              <a:gd name="connsiteX3" fmla="*/ 394936 w 7909382"/>
              <a:gd name="connsiteY3" fmla="*/ 2613 h 805538"/>
              <a:gd name="connsiteX4" fmla="*/ 394936 w 7909382"/>
              <a:gd name="connsiteY4" fmla="*/ 799600 h 805538"/>
              <a:gd name="connsiteX5" fmla="*/ 2465678 w 7909382"/>
              <a:gd name="connsiteY5" fmla="*/ 799600 h 805538"/>
              <a:gd name="connsiteX6" fmla="*/ 2462120 w 7909382"/>
              <a:gd name="connsiteY6" fmla="*/ 2613 h 805538"/>
              <a:gd name="connsiteX7" fmla="*/ 2615113 w 7909382"/>
              <a:gd name="connsiteY7" fmla="*/ 2613 h 805538"/>
              <a:gd name="connsiteX8" fmla="*/ 3541804 w 7909382"/>
              <a:gd name="connsiteY8" fmla="*/ 0 h 805538"/>
              <a:gd name="connsiteX9" fmla="*/ 3541804 w 7909382"/>
              <a:gd name="connsiteY9" fmla="*/ 805538 h 805538"/>
              <a:gd name="connsiteX10" fmla="*/ 4529305 w 7909382"/>
              <a:gd name="connsiteY10" fmla="*/ 799600 h 805538"/>
              <a:gd name="connsiteX11" fmla="*/ 4525747 w 7909382"/>
              <a:gd name="connsiteY11" fmla="*/ 6171 h 805538"/>
              <a:gd name="connsiteX12" fmla="*/ 4796153 w 7909382"/>
              <a:gd name="connsiteY12" fmla="*/ 6171 h 805538"/>
              <a:gd name="connsiteX13" fmla="*/ 4796153 w 7909382"/>
              <a:gd name="connsiteY13" fmla="*/ 799600 h 805538"/>
              <a:gd name="connsiteX14" fmla="*/ 6184305 w 7909382"/>
              <a:gd name="connsiteY14" fmla="*/ 799600 h 805538"/>
              <a:gd name="connsiteX15" fmla="*/ 6189653 w 7909382"/>
              <a:gd name="connsiteY15" fmla="*/ 2613 h 805538"/>
              <a:gd name="connsiteX16" fmla="*/ 6549382 w 7909382"/>
              <a:gd name="connsiteY16" fmla="*/ 823 h 805538"/>
              <a:gd name="connsiteX17" fmla="*/ 6551172 w 7909382"/>
              <a:gd name="connsiteY17" fmla="*/ 803157 h 805538"/>
              <a:gd name="connsiteX18" fmla="*/ 6757722 w 7909382"/>
              <a:gd name="connsiteY18" fmla="*/ 803158 h 805538"/>
              <a:gd name="connsiteX19" fmla="*/ 6759511 w 7909382"/>
              <a:gd name="connsiteY19" fmla="*/ 2613 h 805538"/>
              <a:gd name="connsiteX20" fmla="*/ 7353569 w 7909382"/>
              <a:gd name="connsiteY20" fmla="*/ 2613 h 805538"/>
              <a:gd name="connsiteX21" fmla="*/ 7355357 w 7909382"/>
              <a:gd name="connsiteY21" fmla="*/ 799600 h 805538"/>
              <a:gd name="connsiteX22" fmla="*/ 7909382 w 7909382"/>
              <a:gd name="connsiteY22" fmla="*/ 799600 h 805538"/>
              <a:gd name="connsiteX0" fmla="*/ 0 w 7909382"/>
              <a:gd name="connsiteY0" fmla="*/ 795219 h 804715"/>
              <a:gd name="connsiteX1" fmla="*/ 188573 w 7909382"/>
              <a:gd name="connsiteY1" fmla="*/ 798777 h 804715"/>
              <a:gd name="connsiteX2" fmla="*/ 185015 w 7909382"/>
              <a:gd name="connsiteY2" fmla="*/ 1790 h 804715"/>
              <a:gd name="connsiteX3" fmla="*/ 394936 w 7909382"/>
              <a:gd name="connsiteY3" fmla="*/ 1790 h 804715"/>
              <a:gd name="connsiteX4" fmla="*/ 394936 w 7909382"/>
              <a:gd name="connsiteY4" fmla="*/ 798777 h 804715"/>
              <a:gd name="connsiteX5" fmla="*/ 2465678 w 7909382"/>
              <a:gd name="connsiteY5" fmla="*/ 798777 h 804715"/>
              <a:gd name="connsiteX6" fmla="*/ 2462120 w 7909382"/>
              <a:gd name="connsiteY6" fmla="*/ 1790 h 804715"/>
              <a:gd name="connsiteX7" fmla="*/ 2615113 w 7909382"/>
              <a:gd name="connsiteY7" fmla="*/ 1790 h 804715"/>
              <a:gd name="connsiteX8" fmla="*/ 3545129 w 7909382"/>
              <a:gd name="connsiteY8" fmla="*/ 2502 h 804715"/>
              <a:gd name="connsiteX9" fmla="*/ 3541804 w 7909382"/>
              <a:gd name="connsiteY9" fmla="*/ 804715 h 804715"/>
              <a:gd name="connsiteX10" fmla="*/ 4529305 w 7909382"/>
              <a:gd name="connsiteY10" fmla="*/ 798777 h 804715"/>
              <a:gd name="connsiteX11" fmla="*/ 4525747 w 7909382"/>
              <a:gd name="connsiteY11" fmla="*/ 5348 h 804715"/>
              <a:gd name="connsiteX12" fmla="*/ 4796153 w 7909382"/>
              <a:gd name="connsiteY12" fmla="*/ 5348 h 804715"/>
              <a:gd name="connsiteX13" fmla="*/ 4796153 w 7909382"/>
              <a:gd name="connsiteY13" fmla="*/ 798777 h 804715"/>
              <a:gd name="connsiteX14" fmla="*/ 6184305 w 7909382"/>
              <a:gd name="connsiteY14" fmla="*/ 798777 h 804715"/>
              <a:gd name="connsiteX15" fmla="*/ 6189653 w 7909382"/>
              <a:gd name="connsiteY15" fmla="*/ 1790 h 804715"/>
              <a:gd name="connsiteX16" fmla="*/ 6549382 w 7909382"/>
              <a:gd name="connsiteY16" fmla="*/ 0 h 804715"/>
              <a:gd name="connsiteX17" fmla="*/ 6551172 w 7909382"/>
              <a:gd name="connsiteY17" fmla="*/ 802334 h 804715"/>
              <a:gd name="connsiteX18" fmla="*/ 6757722 w 7909382"/>
              <a:gd name="connsiteY18" fmla="*/ 802335 h 804715"/>
              <a:gd name="connsiteX19" fmla="*/ 6759511 w 7909382"/>
              <a:gd name="connsiteY19" fmla="*/ 1790 h 804715"/>
              <a:gd name="connsiteX20" fmla="*/ 7353569 w 7909382"/>
              <a:gd name="connsiteY20" fmla="*/ 1790 h 804715"/>
              <a:gd name="connsiteX21" fmla="*/ 7355357 w 7909382"/>
              <a:gd name="connsiteY21" fmla="*/ 798777 h 804715"/>
              <a:gd name="connsiteX22" fmla="*/ 7909382 w 7909382"/>
              <a:gd name="connsiteY22" fmla="*/ 798777 h 80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09382" h="804715">
                <a:moveTo>
                  <a:pt x="0" y="795219"/>
                </a:moveTo>
                <a:lnTo>
                  <a:pt x="188573" y="798777"/>
                </a:lnTo>
                <a:lnTo>
                  <a:pt x="185015" y="1790"/>
                </a:lnTo>
                <a:lnTo>
                  <a:pt x="394936" y="1790"/>
                </a:lnTo>
                <a:lnTo>
                  <a:pt x="394936" y="798777"/>
                </a:lnTo>
                <a:lnTo>
                  <a:pt x="2465678" y="798777"/>
                </a:lnTo>
                <a:lnTo>
                  <a:pt x="2462120" y="1790"/>
                </a:lnTo>
                <a:lnTo>
                  <a:pt x="2615113" y="1790"/>
                </a:lnTo>
                <a:lnTo>
                  <a:pt x="3545129" y="2502"/>
                </a:lnTo>
                <a:cubicBezTo>
                  <a:pt x="3544021" y="269906"/>
                  <a:pt x="3542912" y="537311"/>
                  <a:pt x="3541804" y="804715"/>
                </a:cubicBezTo>
                <a:lnTo>
                  <a:pt x="4529305" y="798777"/>
                </a:lnTo>
                <a:lnTo>
                  <a:pt x="4525747" y="5348"/>
                </a:lnTo>
                <a:lnTo>
                  <a:pt x="4796153" y="5348"/>
                </a:lnTo>
                <a:lnTo>
                  <a:pt x="4796153" y="798777"/>
                </a:lnTo>
                <a:lnTo>
                  <a:pt x="6184305" y="798777"/>
                </a:lnTo>
                <a:cubicBezTo>
                  <a:pt x="6184305" y="534897"/>
                  <a:pt x="6189653" y="265670"/>
                  <a:pt x="6189653" y="1790"/>
                </a:cubicBezTo>
                <a:lnTo>
                  <a:pt x="6549382" y="0"/>
                </a:lnTo>
                <a:cubicBezTo>
                  <a:pt x="6549979" y="262097"/>
                  <a:pt x="6550575" y="540237"/>
                  <a:pt x="6551172" y="802334"/>
                </a:cubicBezTo>
                <a:lnTo>
                  <a:pt x="6757722" y="802335"/>
                </a:lnTo>
                <a:cubicBezTo>
                  <a:pt x="6760101" y="533704"/>
                  <a:pt x="6757132" y="270421"/>
                  <a:pt x="6759511" y="1790"/>
                </a:cubicBezTo>
                <a:lnTo>
                  <a:pt x="7353569" y="1790"/>
                </a:lnTo>
                <a:cubicBezTo>
                  <a:pt x="7354165" y="269235"/>
                  <a:pt x="7354761" y="531332"/>
                  <a:pt x="7355357" y="798777"/>
                </a:cubicBezTo>
                <a:lnTo>
                  <a:pt x="7909382" y="798777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1" name="Group 280"/>
          <p:cNvGrpSpPr/>
          <p:nvPr/>
        </p:nvGrpSpPr>
        <p:grpSpPr>
          <a:xfrm>
            <a:off x="206365" y="4674501"/>
            <a:ext cx="369332" cy="1690414"/>
            <a:chOff x="206365" y="4674501"/>
            <a:chExt cx="369332" cy="1690414"/>
          </a:xfrm>
        </p:grpSpPr>
        <p:cxnSp>
          <p:nvCxnSpPr>
            <p:cNvPr id="214" name="Straight Arrow Connector 213"/>
            <p:cNvCxnSpPr/>
            <p:nvPr/>
          </p:nvCxnSpPr>
          <p:spPr>
            <a:xfrm flipV="1">
              <a:off x="563871" y="4710596"/>
              <a:ext cx="0" cy="16543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TextBox 214"/>
            <p:cNvSpPr txBox="1"/>
            <p:nvPr/>
          </p:nvSpPr>
          <p:spPr>
            <a:xfrm rot="16200000">
              <a:off x="-434772" y="5315638"/>
              <a:ext cx="1651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 in cell B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16" name="Rectangle 215"/>
          <p:cNvSpPr/>
          <p:nvPr/>
        </p:nvSpPr>
        <p:spPr>
          <a:xfrm>
            <a:off x="717468" y="4710596"/>
            <a:ext cx="7910935" cy="651164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0070C0">
                  <a:alpha val="5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 flipV="1">
            <a:off x="717468" y="5361759"/>
            <a:ext cx="7910935" cy="1003155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FFC000">
                  <a:alpha val="3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Freeform 218"/>
          <p:cNvSpPr/>
          <p:nvPr/>
        </p:nvSpPr>
        <p:spPr>
          <a:xfrm rot="10800000" flipV="1">
            <a:off x="715148" y="5052673"/>
            <a:ext cx="7909382" cy="790031"/>
          </a:xfrm>
          <a:custGeom>
            <a:avLst/>
            <a:gdLst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2703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35697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7763 h 804879"/>
              <a:gd name="connsiteX1" fmla="*/ 188573 w 7909382"/>
              <a:gd name="connsiteY1" fmla="*/ 801321 h 804879"/>
              <a:gd name="connsiteX2" fmla="*/ 185015 w 7909382"/>
              <a:gd name="connsiteY2" fmla="*/ 4334 h 804879"/>
              <a:gd name="connsiteX3" fmla="*/ 394936 w 7909382"/>
              <a:gd name="connsiteY3" fmla="*/ 4334 h 804879"/>
              <a:gd name="connsiteX4" fmla="*/ 394936 w 7909382"/>
              <a:gd name="connsiteY4" fmla="*/ 801321 h 804879"/>
              <a:gd name="connsiteX5" fmla="*/ 1234922 w 7909382"/>
              <a:gd name="connsiteY5" fmla="*/ 801321 h 804879"/>
              <a:gd name="connsiteX6" fmla="*/ 1235697 w 7909382"/>
              <a:gd name="connsiteY6" fmla="*/ 0 h 804879"/>
              <a:gd name="connsiteX7" fmla="*/ 2615113 w 7909382"/>
              <a:gd name="connsiteY7" fmla="*/ 4334 h 804879"/>
              <a:gd name="connsiteX8" fmla="*/ 3209295 w 7909382"/>
              <a:gd name="connsiteY8" fmla="*/ 4334 h 804879"/>
              <a:gd name="connsiteX9" fmla="*/ 3209295 w 7909382"/>
              <a:gd name="connsiteY9" fmla="*/ 801321 h 804879"/>
              <a:gd name="connsiteX10" fmla="*/ 4529305 w 7909382"/>
              <a:gd name="connsiteY10" fmla="*/ 801321 h 804879"/>
              <a:gd name="connsiteX11" fmla="*/ 4525747 w 7909382"/>
              <a:gd name="connsiteY11" fmla="*/ 7892 h 804879"/>
              <a:gd name="connsiteX12" fmla="*/ 4796153 w 7909382"/>
              <a:gd name="connsiteY12" fmla="*/ 7892 h 804879"/>
              <a:gd name="connsiteX13" fmla="*/ 4796153 w 7909382"/>
              <a:gd name="connsiteY13" fmla="*/ 801321 h 804879"/>
              <a:gd name="connsiteX14" fmla="*/ 5906242 w 7909382"/>
              <a:gd name="connsiteY14" fmla="*/ 801321 h 804879"/>
              <a:gd name="connsiteX15" fmla="*/ 5906242 w 7909382"/>
              <a:gd name="connsiteY15" fmla="*/ 4334 h 804879"/>
              <a:gd name="connsiteX16" fmla="*/ 6073466 w 7909382"/>
              <a:gd name="connsiteY16" fmla="*/ 7892 h 804879"/>
              <a:gd name="connsiteX17" fmla="*/ 6069908 w 7909382"/>
              <a:gd name="connsiteY17" fmla="*/ 804879 h 804879"/>
              <a:gd name="connsiteX18" fmla="*/ 6180206 w 7909382"/>
              <a:gd name="connsiteY18" fmla="*/ 804879 h 804879"/>
              <a:gd name="connsiteX19" fmla="*/ 6176648 w 7909382"/>
              <a:gd name="connsiteY19" fmla="*/ 4334 h 804879"/>
              <a:gd name="connsiteX20" fmla="*/ 6834873 w 7909382"/>
              <a:gd name="connsiteY20" fmla="*/ 4334 h 804879"/>
              <a:gd name="connsiteX21" fmla="*/ 6831315 w 7909382"/>
              <a:gd name="connsiteY21" fmla="*/ 801321 h 804879"/>
              <a:gd name="connsiteX22" fmla="*/ 7909382 w 7909382"/>
              <a:gd name="connsiteY22" fmla="*/ 801321 h 804879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40030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834873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6187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1854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8374 h 806266"/>
              <a:gd name="connsiteX1" fmla="*/ 188573 w 7909382"/>
              <a:gd name="connsiteY1" fmla="*/ 801932 h 806266"/>
              <a:gd name="connsiteX2" fmla="*/ 185015 w 7909382"/>
              <a:gd name="connsiteY2" fmla="*/ 4945 h 806266"/>
              <a:gd name="connsiteX3" fmla="*/ 394936 w 7909382"/>
              <a:gd name="connsiteY3" fmla="*/ 4945 h 806266"/>
              <a:gd name="connsiteX4" fmla="*/ 394936 w 7909382"/>
              <a:gd name="connsiteY4" fmla="*/ 801932 h 806266"/>
              <a:gd name="connsiteX5" fmla="*/ 1234922 w 7909382"/>
              <a:gd name="connsiteY5" fmla="*/ 801932 h 806266"/>
              <a:gd name="connsiteX6" fmla="*/ 1226314 w 7909382"/>
              <a:gd name="connsiteY6" fmla="*/ 0 h 806266"/>
              <a:gd name="connsiteX7" fmla="*/ 2615113 w 7909382"/>
              <a:gd name="connsiteY7" fmla="*/ 4945 h 806266"/>
              <a:gd name="connsiteX8" fmla="*/ 3209295 w 7909382"/>
              <a:gd name="connsiteY8" fmla="*/ 4945 h 806266"/>
              <a:gd name="connsiteX9" fmla="*/ 3209295 w 7909382"/>
              <a:gd name="connsiteY9" fmla="*/ 801932 h 806266"/>
              <a:gd name="connsiteX10" fmla="*/ 4529305 w 7909382"/>
              <a:gd name="connsiteY10" fmla="*/ 801932 h 806266"/>
              <a:gd name="connsiteX11" fmla="*/ 4525747 w 7909382"/>
              <a:gd name="connsiteY11" fmla="*/ 8503 h 806266"/>
              <a:gd name="connsiteX12" fmla="*/ 4796153 w 7909382"/>
              <a:gd name="connsiteY12" fmla="*/ 8503 h 806266"/>
              <a:gd name="connsiteX13" fmla="*/ 4796153 w 7909382"/>
              <a:gd name="connsiteY13" fmla="*/ 801932 h 806266"/>
              <a:gd name="connsiteX14" fmla="*/ 5906242 w 7909382"/>
              <a:gd name="connsiteY14" fmla="*/ 801932 h 806266"/>
              <a:gd name="connsiteX15" fmla="*/ 5906242 w 7909382"/>
              <a:gd name="connsiteY15" fmla="*/ 4945 h 806266"/>
              <a:gd name="connsiteX16" fmla="*/ 6073466 w 7909382"/>
              <a:gd name="connsiteY16" fmla="*/ 8503 h 806266"/>
              <a:gd name="connsiteX17" fmla="*/ 6069908 w 7909382"/>
              <a:gd name="connsiteY17" fmla="*/ 805490 h 806266"/>
              <a:gd name="connsiteX18" fmla="*/ 6180206 w 7909382"/>
              <a:gd name="connsiteY18" fmla="*/ 805490 h 806266"/>
              <a:gd name="connsiteX19" fmla="*/ 6176648 w 7909382"/>
              <a:gd name="connsiteY19" fmla="*/ 4945 h 806266"/>
              <a:gd name="connsiteX20" fmla="*/ 6561854 w 7909382"/>
              <a:gd name="connsiteY20" fmla="*/ 4945 h 806266"/>
              <a:gd name="connsiteX21" fmla="*/ 6558296 w 7909382"/>
              <a:gd name="connsiteY21" fmla="*/ 806266 h 806266"/>
              <a:gd name="connsiteX22" fmla="*/ 7909382 w 7909382"/>
              <a:gd name="connsiteY22" fmla="*/ 801932 h 806266"/>
              <a:gd name="connsiteX0" fmla="*/ 0 w 7909382"/>
              <a:gd name="connsiteY0" fmla="*/ 793735 h 801627"/>
              <a:gd name="connsiteX1" fmla="*/ 188573 w 7909382"/>
              <a:gd name="connsiteY1" fmla="*/ 797293 h 801627"/>
              <a:gd name="connsiteX2" fmla="*/ 185015 w 7909382"/>
              <a:gd name="connsiteY2" fmla="*/ 306 h 801627"/>
              <a:gd name="connsiteX3" fmla="*/ 394936 w 7909382"/>
              <a:gd name="connsiteY3" fmla="*/ 306 h 801627"/>
              <a:gd name="connsiteX4" fmla="*/ 394936 w 7909382"/>
              <a:gd name="connsiteY4" fmla="*/ 797293 h 801627"/>
              <a:gd name="connsiteX5" fmla="*/ 1234922 w 7909382"/>
              <a:gd name="connsiteY5" fmla="*/ 797293 h 801627"/>
              <a:gd name="connsiteX6" fmla="*/ 1235458 w 7909382"/>
              <a:gd name="connsiteY6" fmla="*/ 0 h 801627"/>
              <a:gd name="connsiteX7" fmla="*/ 2615113 w 7909382"/>
              <a:gd name="connsiteY7" fmla="*/ 306 h 801627"/>
              <a:gd name="connsiteX8" fmla="*/ 3209295 w 7909382"/>
              <a:gd name="connsiteY8" fmla="*/ 306 h 801627"/>
              <a:gd name="connsiteX9" fmla="*/ 3209295 w 7909382"/>
              <a:gd name="connsiteY9" fmla="*/ 797293 h 801627"/>
              <a:gd name="connsiteX10" fmla="*/ 4529305 w 7909382"/>
              <a:gd name="connsiteY10" fmla="*/ 797293 h 801627"/>
              <a:gd name="connsiteX11" fmla="*/ 4525747 w 7909382"/>
              <a:gd name="connsiteY11" fmla="*/ 3864 h 801627"/>
              <a:gd name="connsiteX12" fmla="*/ 4796153 w 7909382"/>
              <a:gd name="connsiteY12" fmla="*/ 3864 h 801627"/>
              <a:gd name="connsiteX13" fmla="*/ 4796153 w 7909382"/>
              <a:gd name="connsiteY13" fmla="*/ 797293 h 801627"/>
              <a:gd name="connsiteX14" fmla="*/ 5906242 w 7909382"/>
              <a:gd name="connsiteY14" fmla="*/ 797293 h 801627"/>
              <a:gd name="connsiteX15" fmla="*/ 5906242 w 7909382"/>
              <a:gd name="connsiteY15" fmla="*/ 306 h 801627"/>
              <a:gd name="connsiteX16" fmla="*/ 6073466 w 7909382"/>
              <a:gd name="connsiteY16" fmla="*/ 3864 h 801627"/>
              <a:gd name="connsiteX17" fmla="*/ 6069908 w 7909382"/>
              <a:gd name="connsiteY17" fmla="*/ 800851 h 801627"/>
              <a:gd name="connsiteX18" fmla="*/ 6180206 w 7909382"/>
              <a:gd name="connsiteY18" fmla="*/ 800851 h 801627"/>
              <a:gd name="connsiteX19" fmla="*/ 6176648 w 7909382"/>
              <a:gd name="connsiteY19" fmla="*/ 306 h 801627"/>
              <a:gd name="connsiteX20" fmla="*/ 6561854 w 7909382"/>
              <a:gd name="connsiteY20" fmla="*/ 306 h 801627"/>
              <a:gd name="connsiteX21" fmla="*/ 6558296 w 7909382"/>
              <a:gd name="connsiteY21" fmla="*/ 801627 h 801627"/>
              <a:gd name="connsiteX22" fmla="*/ 7909382 w 7909382"/>
              <a:gd name="connsiteY22" fmla="*/ 797293 h 80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09382" h="801627">
                <a:moveTo>
                  <a:pt x="0" y="793735"/>
                </a:moveTo>
                <a:lnTo>
                  <a:pt x="188573" y="797293"/>
                </a:lnTo>
                <a:lnTo>
                  <a:pt x="185015" y="306"/>
                </a:lnTo>
                <a:lnTo>
                  <a:pt x="394936" y="306"/>
                </a:lnTo>
                <a:lnTo>
                  <a:pt x="394936" y="797293"/>
                </a:lnTo>
                <a:lnTo>
                  <a:pt x="1234922" y="797293"/>
                </a:lnTo>
                <a:cubicBezTo>
                  <a:pt x="1232291" y="531631"/>
                  <a:pt x="1238089" y="265662"/>
                  <a:pt x="1235458" y="0"/>
                </a:cubicBezTo>
                <a:lnTo>
                  <a:pt x="2615113" y="306"/>
                </a:lnTo>
                <a:lnTo>
                  <a:pt x="3209295" y="306"/>
                </a:lnTo>
                <a:lnTo>
                  <a:pt x="3209295" y="797293"/>
                </a:lnTo>
                <a:lnTo>
                  <a:pt x="4529305" y="797293"/>
                </a:lnTo>
                <a:lnTo>
                  <a:pt x="4525747" y="3864"/>
                </a:lnTo>
                <a:lnTo>
                  <a:pt x="4796153" y="3864"/>
                </a:lnTo>
                <a:lnTo>
                  <a:pt x="4796153" y="797293"/>
                </a:lnTo>
                <a:lnTo>
                  <a:pt x="5906242" y="797293"/>
                </a:lnTo>
                <a:lnTo>
                  <a:pt x="5906242" y="306"/>
                </a:lnTo>
                <a:lnTo>
                  <a:pt x="6073466" y="3864"/>
                </a:lnTo>
                <a:lnTo>
                  <a:pt x="6069908" y="800851"/>
                </a:lnTo>
                <a:lnTo>
                  <a:pt x="6180206" y="800851"/>
                </a:lnTo>
                <a:lnTo>
                  <a:pt x="6176648" y="306"/>
                </a:lnTo>
                <a:lnTo>
                  <a:pt x="6561854" y="306"/>
                </a:lnTo>
                <a:cubicBezTo>
                  <a:pt x="6559224" y="267413"/>
                  <a:pt x="6560926" y="534520"/>
                  <a:pt x="6558296" y="801627"/>
                </a:cubicBezTo>
                <a:lnTo>
                  <a:pt x="7909382" y="797293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7" name="Group 276"/>
          <p:cNvGrpSpPr/>
          <p:nvPr/>
        </p:nvGrpSpPr>
        <p:grpSpPr>
          <a:xfrm>
            <a:off x="6815290" y="933523"/>
            <a:ext cx="736829" cy="590174"/>
            <a:chOff x="6815290" y="933523"/>
            <a:chExt cx="736829" cy="590174"/>
          </a:xfrm>
        </p:grpSpPr>
        <p:grpSp>
          <p:nvGrpSpPr>
            <p:cNvPr id="220" name="Group 219"/>
            <p:cNvGrpSpPr/>
            <p:nvPr/>
          </p:nvGrpSpPr>
          <p:grpSpPr>
            <a:xfrm>
              <a:off x="6815290" y="933523"/>
              <a:ext cx="736829" cy="590174"/>
              <a:chOff x="1243140" y="1794309"/>
              <a:chExt cx="1545839" cy="1238164"/>
            </a:xfrm>
          </p:grpSpPr>
          <p:sp>
            <p:nvSpPr>
              <p:cNvPr id="221" name="Freeform 220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Freeform 221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2" name="Group 231"/>
            <p:cNvGrpSpPr/>
            <p:nvPr/>
          </p:nvGrpSpPr>
          <p:grpSpPr>
            <a:xfrm>
              <a:off x="7076669" y="1034178"/>
              <a:ext cx="167201" cy="183216"/>
              <a:chOff x="2586510" y="1188071"/>
              <a:chExt cx="609307" cy="667669"/>
            </a:xfrm>
          </p:grpSpPr>
          <p:sp>
            <p:nvSpPr>
              <p:cNvPr id="233" name="Freeform 232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Freeform 233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oup 234"/>
            <p:cNvGrpSpPr/>
            <p:nvPr/>
          </p:nvGrpSpPr>
          <p:grpSpPr>
            <a:xfrm>
              <a:off x="7145124" y="1171057"/>
              <a:ext cx="201653" cy="222748"/>
              <a:chOff x="1251263" y="2677635"/>
              <a:chExt cx="734855" cy="811727"/>
            </a:xfrm>
          </p:grpSpPr>
          <p:grpSp>
            <p:nvGrpSpPr>
              <p:cNvPr id="236" name="Group 235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23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Oval 23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7" name="Freeform 236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8" name="Freeform 237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1" name="Freeform 240"/>
            <p:cNvSpPr/>
            <p:nvPr/>
          </p:nvSpPr>
          <p:spPr>
            <a:xfrm>
              <a:off x="6888814" y="1106684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7609025" y="933523"/>
            <a:ext cx="736829" cy="590174"/>
            <a:chOff x="7609025" y="933523"/>
            <a:chExt cx="736829" cy="590174"/>
          </a:xfrm>
        </p:grpSpPr>
        <p:grpSp>
          <p:nvGrpSpPr>
            <p:cNvPr id="223" name="Group 222"/>
            <p:cNvGrpSpPr/>
            <p:nvPr/>
          </p:nvGrpSpPr>
          <p:grpSpPr>
            <a:xfrm>
              <a:off x="7609025" y="933523"/>
              <a:ext cx="736829" cy="590174"/>
              <a:chOff x="1243140" y="1794309"/>
              <a:chExt cx="1545839" cy="1238164"/>
            </a:xfrm>
          </p:grpSpPr>
          <p:sp>
            <p:nvSpPr>
              <p:cNvPr id="224" name="Freeform 223"/>
              <p:cNvSpPr/>
              <p:nvPr/>
            </p:nvSpPr>
            <p:spPr>
              <a:xfrm>
                <a:off x="1243140" y="1794309"/>
                <a:ext cx="1545839" cy="1238164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26132 w 1741034"/>
                  <a:gd name="connsiteY0" fmla="*/ 516095 h 1238164"/>
                  <a:gd name="connsiteX1" fmla="*/ 773107 w 1741034"/>
                  <a:gd name="connsiteY1" fmla="*/ 940 h 1238164"/>
                  <a:gd name="connsiteX2" fmla="*/ 1687507 w 1741034"/>
                  <a:gd name="connsiteY2" fmla="*/ 438822 h 1238164"/>
                  <a:gd name="connsiteX3" fmla="*/ 1365535 w 1741034"/>
                  <a:gd name="connsiteY3" fmla="*/ 1147160 h 1238164"/>
                  <a:gd name="connsiteX4" fmla="*/ 373862 w 1741034"/>
                  <a:gd name="connsiteY4" fmla="*/ 1160039 h 1238164"/>
                  <a:gd name="connsiteX5" fmla="*/ 26132 w 1741034"/>
                  <a:gd name="connsiteY5" fmla="*/ 516095 h 123816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8004" h="1238164">
                    <a:moveTo>
                      <a:pt x="26132" y="516095"/>
                    </a:moveTo>
                    <a:cubicBezTo>
                      <a:pt x="131310" y="129729"/>
                      <a:pt x="496211" y="13819"/>
                      <a:pt x="773107" y="940"/>
                    </a:cubicBezTo>
                    <a:cubicBezTo>
                      <a:pt x="1050003" y="-11939"/>
                      <a:pt x="1575890" y="106118"/>
                      <a:pt x="1687507" y="438822"/>
                    </a:cubicBezTo>
                    <a:cubicBezTo>
                      <a:pt x="1799124" y="771526"/>
                      <a:pt x="1584476" y="1026957"/>
                      <a:pt x="1365535" y="1147160"/>
                    </a:cubicBezTo>
                    <a:cubicBezTo>
                      <a:pt x="1146594" y="1267363"/>
                      <a:pt x="594949" y="1265216"/>
                      <a:pt x="373862" y="1160039"/>
                    </a:cubicBezTo>
                    <a:cubicBezTo>
                      <a:pt x="152775" y="1054862"/>
                      <a:pt x="-79046" y="902461"/>
                      <a:pt x="26132" y="516095"/>
                    </a:cubicBezTo>
                    <a:close/>
                  </a:path>
                </a:pathLst>
              </a:custGeom>
              <a:gradFill flip="none" rotWithShape="1">
                <a:gsLst>
                  <a:gs pos="81000">
                    <a:schemeClr val="accent1">
                      <a:lumMod val="7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  <a:gs pos="48000">
                    <a:schemeClr val="bg2">
                      <a:lumMod val="60000"/>
                      <a:lumOff val="40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26000">
                    <a:schemeClr val="bg2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Freeform 224"/>
              <p:cNvSpPr/>
              <p:nvPr/>
            </p:nvSpPr>
            <p:spPr>
              <a:xfrm>
                <a:off x="1353045" y="1986812"/>
                <a:ext cx="1126919" cy="880867"/>
              </a:xfrm>
              <a:custGeom>
                <a:avLst/>
                <a:gdLst>
                  <a:gd name="connsiteX0" fmla="*/ 13320 w 1700456"/>
                  <a:gd name="connsiteY0" fmla="*/ 515615 h 1237684"/>
                  <a:gd name="connsiteX1" fmla="*/ 760295 w 1700456"/>
                  <a:gd name="connsiteY1" fmla="*/ 460 h 1237684"/>
                  <a:gd name="connsiteX2" fmla="*/ 1674695 w 1700456"/>
                  <a:gd name="connsiteY2" fmla="*/ 438342 h 1237684"/>
                  <a:gd name="connsiteX3" fmla="*/ 1352723 w 1700456"/>
                  <a:gd name="connsiteY3" fmla="*/ 1146680 h 1237684"/>
                  <a:gd name="connsiteX4" fmla="*/ 361050 w 1700456"/>
                  <a:gd name="connsiteY4" fmla="*/ 1159559 h 1237684"/>
                  <a:gd name="connsiteX5" fmla="*/ 13320 w 1700456"/>
                  <a:gd name="connsiteY5" fmla="*/ 515615 h 1237684"/>
                  <a:gd name="connsiteX0" fmla="*/ 26132 w 1713268"/>
                  <a:gd name="connsiteY0" fmla="*/ 515615 h 1237684"/>
                  <a:gd name="connsiteX1" fmla="*/ 773107 w 1713268"/>
                  <a:gd name="connsiteY1" fmla="*/ 460 h 1237684"/>
                  <a:gd name="connsiteX2" fmla="*/ 1687507 w 1713268"/>
                  <a:gd name="connsiteY2" fmla="*/ 438342 h 1237684"/>
                  <a:gd name="connsiteX3" fmla="*/ 1365535 w 1713268"/>
                  <a:gd name="connsiteY3" fmla="*/ 1146680 h 1237684"/>
                  <a:gd name="connsiteX4" fmla="*/ 373862 w 1713268"/>
                  <a:gd name="connsiteY4" fmla="*/ 1159559 h 1237684"/>
                  <a:gd name="connsiteX5" fmla="*/ 26132 w 1713268"/>
                  <a:gd name="connsiteY5" fmla="*/ 515615 h 1237684"/>
                  <a:gd name="connsiteX0" fmla="*/ 26132 w 1718004"/>
                  <a:gd name="connsiteY0" fmla="*/ 516095 h 1238164"/>
                  <a:gd name="connsiteX1" fmla="*/ 773107 w 1718004"/>
                  <a:gd name="connsiteY1" fmla="*/ 940 h 1238164"/>
                  <a:gd name="connsiteX2" fmla="*/ 1687507 w 1718004"/>
                  <a:gd name="connsiteY2" fmla="*/ 438822 h 1238164"/>
                  <a:gd name="connsiteX3" fmla="*/ 1365535 w 1718004"/>
                  <a:gd name="connsiteY3" fmla="*/ 1147160 h 1238164"/>
                  <a:gd name="connsiteX4" fmla="*/ 373862 w 1718004"/>
                  <a:gd name="connsiteY4" fmla="*/ 1160039 h 1238164"/>
                  <a:gd name="connsiteX5" fmla="*/ 26132 w 1718004"/>
                  <a:gd name="connsiteY5" fmla="*/ 516095 h 1238164"/>
                  <a:gd name="connsiteX0" fmla="*/ 15920 w 1707792"/>
                  <a:gd name="connsiteY0" fmla="*/ 516095 h 1291431"/>
                  <a:gd name="connsiteX1" fmla="*/ 762895 w 1707792"/>
                  <a:gd name="connsiteY1" fmla="*/ 940 h 1291431"/>
                  <a:gd name="connsiteX2" fmla="*/ 1677295 w 1707792"/>
                  <a:gd name="connsiteY2" fmla="*/ 438822 h 1291431"/>
                  <a:gd name="connsiteX3" fmla="*/ 1355323 w 1707792"/>
                  <a:gd name="connsiteY3" fmla="*/ 1147160 h 1291431"/>
                  <a:gd name="connsiteX4" fmla="*/ 340017 w 1707792"/>
                  <a:gd name="connsiteY4" fmla="*/ 1242717 h 1291431"/>
                  <a:gd name="connsiteX5" fmla="*/ 15920 w 1707792"/>
                  <a:gd name="connsiteY5" fmla="*/ 516095 h 1291431"/>
                  <a:gd name="connsiteX0" fmla="*/ 17335 w 1728395"/>
                  <a:gd name="connsiteY0" fmla="*/ 515662 h 1363347"/>
                  <a:gd name="connsiteX1" fmla="*/ 764310 w 1728395"/>
                  <a:gd name="connsiteY1" fmla="*/ 507 h 1363347"/>
                  <a:gd name="connsiteX2" fmla="*/ 1678710 w 1728395"/>
                  <a:gd name="connsiteY2" fmla="*/ 438389 h 1363347"/>
                  <a:gd name="connsiteX3" fmla="*/ 1474902 w 1728395"/>
                  <a:gd name="connsiteY3" fmla="*/ 1291414 h 1363347"/>
                  <a:gd name="connsiteX4" fmla="*/ 341432 w 1728395"/>
                  <a:gd name="connsiteY4" fmla="*/ 1242284 h 1363347"/>
                  <a:gd name="connsiteX5" fmla="*/ 17335 w 1728395"/>
                  <a:gd name="connsiteY5" fmla="*/ 515662 h 1363347"/>
                  <a:gd name="connsiteX0" fmla="*/ 17335 w 1747661"/>
                  <a:gd name="connsiteY0" fmla="*/ 517960 h 1365647"/>
                  <a:gd name="connsiteX1" fmla="*/ 764310 w 1747661"/>
                  <a:gd name="connsiteY1" fmla="*/ 2805 h 1365647"/>
                  <a:gd name="connsiteX2" fmla="*/ 1702342 w 1747661"/>
                  <a:gd name="connsiteY2" fmla="*/ 358008 h 1365647"/>
                  <a:gd name="connsiteX3" fmla="*/ 1474902 w 1747661"/>
                  <a:gd name="connsiteY3" fmla="*/ 1293712 h 1365647"/>
                  <a:gd name="connsiteX4" fmla="*/ 341432 w 1747661"/>
                  <a:gd name="connsiteY4" fmla="*/ 1244582 h 1365647"/>
                  <a:gd name="connsiteX5" fmla="*/ 17335 w 1747661"/>
                  <a:gd name="connsiteY5" fmla="*/ 517960 h 1365647"/>
                  <a:gd name="connsiteX0" fmla="*/ 22954 w 1746551"/>
                  <a:gd name="connsiteY0" fmla="*/ 620442 h 1468127"/>
                  <a:gd name="connsiteX1" fmla="*/ 864458 w 1746551"/>
                  <a:gd name="connsiteY1" fmla="*/ 1940 h 1468127"/>
                  <a:gd name="connsiteX2" fmla="*/ 1707961 w 1746551"/>
                  <a:gd name="connsiteY2" fmla="*/ 460490 h 1468127"/>
                  <a:gd name="connsiteX3" fmla="*/ 1480521 w 1746551"/>
                  <a:gd name="connsiteY3" fmla="*/ 1396194 h 1468127"/>
                  <a:gd name="connsiteX4" fmla="*/ 347051 w 1746551"/>
                  <a:gd name="connsiteY4" fmla="*/ 1347064 h 1468127"/>
                  <a:gd name="connsiteX5" fmla="*/ 22954 w 1746551"/>
                  <a:gd name="connsiteY5" fmla="*/ 620442 h 1468127"/>
                  <a:gd name="connsiteX0" fmla="*/ 22954 w 1746551"/>
                  <a:gd name="connsiteY0" fmla="*/ 628460 h 1476147"/>
                  <a:gd name="connsiteX1" fmla="*/ 864458 w 1746551"/>
                  <a:gd name="connsiteY1" fmla="*/ 9958 h 1476147"/>
                  <a:gd name="connsiteX2" fmla="*/ 1707961 w 1746551"/>
                  <a:gd name="connsiteY2" fmla="*/ 468508 h 1476147"/>
                  <a:gd name="connsiteX3" fmla="*/ 1480521 w 1746551"/>
                  <a:gd name="connsiteY3" fmla="*/ 1404212 h 1476147"/>
                  <a:gd name="connsiteX4" fmla="*/ 347051 w 1746551"/>
                  <a:gd name="connsiteY4" fmla="*/ 1355082 h 1476147"/>
                  <a:gd name="connsiteX5" fmla="*/ 22954 w 1746551"/>
                  <a:gd name="connsiteY5" fmla="*/ 628460 h 1476147"/>
                  <a:gd name="connsiteX0" fmla="*/ 17552 w 1835681"/>
                  <a:gd name="connsiteY0" fmla="*/ 662782 h 1467089"/>
                  <a:gd name="connsiteX1" fmla="*/ 953588 w 1835681"/>
                  <a:gd name="connsiteY1" fmla="*/ 2941 h 1467089"/>
                  <a:gd name="connsiteX2" fmla="*/ 1797091 w 1835681"/>
                  <a:gd name="connsiteY2" fmla="*/ 461491 h 1467089"/>
                  <a:gd name="connsiteX3" fmla="*/ 1569651 w 1835681"/>
                  <a:gd name="connsiteY3" fmla="*/ 1397195 h 1467089"/>
                  <a:gd name="connsiteX4" fmla="*/ 436181 w 1835681"/>
                  <a:gd name="connsiteY4" fmla="*/ 1348065 h 1467089"/>
                  <a:gd name="connsiteX5" fmla="*/ 17552 w 1835681"/>
                  <a:gd name="connsiteY5" fmla="*/ 662782 h 1467089"/>
                  <a:gd name="connsiteX0" fmla="*/ 33342 w 1851471"/>
                  <a:gd name="connsiteY0" fmla="*/ 662782 h 1467087"/>
                  <a:gd name="connsiteX1" fmla="*/ 969378 w 1851471"/>
                  <a:gd name="connsiteY1" fmla="*/ 2941 h 1467087"/>
                  <a:gd name="connsiteX2" fmla="*/ 1812881 w 1851471"/>
                  <a:gd name="connsiteY2" fmla="*/ 461491 h 1467087"/>
                  <a:gd name="connsiteX3" fmla="*/ 1585441 w 1851471"/>
                  <a:gd name="connsiteY3" fmla="*/ 1397195 h 1467087"/>
                  <a:gd name="connsiteX4" fmla="*/ 451971 w 1851471"/>
                  <a:gd name="connsiteY4" fmla="*/ 1348065 h 1467087"/>
                  <a:gd name="connsiteX5" fmla="*/ 33342 w 1851471"/>
                  <a:gd name="connsiteY5" fmla="*/ 662782 h 1467087"/>
                  <a:gd name="connsiteX0" fmla="*/ 33344 w 1851473"/>
                  <a:gd name="connsiteY0" fmla="*/ 662782 h 1467089"/>
                  <a:gd name="connsiteX1" fmla="*/ 969380 w 1851473"/>
                  <a:gd name="connsiteY1" fmla="*/ 2941 h 1467089"/>
                  <a:gd name="connsiteX2" fmla="*/ 1812883 w 1851473"/>
                  <a:gd name="connsiteY2" fmla="*/ 461491 h 1467089"/>
                  <a:gd name="connsiteX3" fmla="*/ 1585443 w 1851473"/>
                  <a:gd name="connsiteY3" fmla="*/ 1397195 h 1467089"/>
                  <a:gd name="connsiteX4" fmla="*/ 451973 w 1851473"/>
                  <a:gd name="connsiteY4" fmla="*/ 1348065 h 1467089"/>
                  <a:gd name="connsiteX5" fmla="*/ 33344 w 1851473"/>
                  <a:gd name="connsiteY5" fmla="*/ 662782 h 1467089"/>
                  <a:gd name="connsiteX0" fmla="*/ 33344 w 1934610"/>
                  <a:gd name="connsiteY0" fmla="*/ 661532 h 1465837"/>
                  <a:gd name="connsiteX1" fmla="*/ 969380 w 1934610"/>
                  <a:gd name="connsiteY1" fmla="*/ 1691 h 1465837"/>
                  <a:gd name="connsiteX2" fmla="*/ 1907413 w 1934610"/>
                  <a:gd name="connsiteY2" fmla="*/ 501580 h 1465837"/>
                  <a:gd name="connsiteX3" fmla="*/ 1585443 w 1934610"/>
                  <a:gd name="connsiteY3" fmla="*/ 1395945 h 1465837"/>
                  <a:gd name="connsiteX4" fmla="*/ 451973 w 1934610"/>
                  <a:gd name="connsiteY4" fmla="*/ 1346815 h 1465837"/>
                  <a:gd name="connsiteX5" fmla="*/ 33344 w 1934610"/>
                  <a:gd name="connsiteY5" fmla="*/ 661532 h 1465837"/>
                  <a:gd name="connsiteX0" fmla="*/ 33344 w 1952617"/>
                  <a:gd name="connsiteY0" fmla="*/ 662309 h 1466615"/>
                  <a:gd name="connsiteX1" fmla="*/ 969380 w 1952617"/>
                  <a:gd name="connsiteY1" fmla="*/ 2468 h 1466615"/>
                  <a:gd name="connsiteX2" fmla="*/ 1907413 w 1952617"/>
                  <a:gd name="connsiteY2" fmla="*/ 502357 h 1466615"/>
                  <a:gd name="connsiteX3" fmla="*/ 1585443 w 1952617"/>
                  <a:gd name="connsiteY3" fmla="*/ 1396722 h 1466615"/>
                  <a:gd name="connsiteX4" fmla="*/ 451973 w 1952617"/>
                  <a:gd name="connsiteY4" fmla="*/ 1347592 h 1466615"/>
                  <a:gd name="connsiteX5" fmla="*/ 33344 w 1952617"/>
                  <a:gd name="connsiteY5" fmla="*/ 662309 h 1466615"/>
                  <a:gd name="connsiteX0" fmla="*/ 33344 w 1952617"/>
                  <a:gd name="connsiteY0" fmla="*/ 662309 h 1475545"/>
                  <a:gd name="connsiteX1" fmla="*/ 969380 w 1952617"/>
                  <a:gd name="connsiteY1" fmla="*/ 2468 h 1475545"/>
                  <a:gd name="connsiteX2" fmla="*/ 1907413 w 1952617"/>
                  <a:gd name="connsiteY2" fmla="*/ 502357 h 1475545"/>
                  <a:gd name="connsiteX3" fmla="*/ 1585443 w 1952617"/>
                  <a:gd name="connsiteY3" fmla="*/ 1396722 h 1475545"/>
                  <a:gd name="connsiteX4" fmla="*/ 451973 w 1952617"/>
                  <a:gd name="connsiteY4" fmla="*/ 1347592 h 1475545"/>
                  <a:gd name="connsiteX5" fmla="*/ 33344 w 1952617"/>
                  <a:gd name="connsiteY5" fmla="*/ 662309 h 1475545"/>
                  <a:gd name="connsiteX0" fmla="*/ 33344 w 1997788"/>
                  <a:gd name="connsiteY0" fmla="*/ 662309 h 1475545"/>
                  <a:gd name="connsiteX1" fmla="*/ 969380 w 1997788"/>
                  <a:gd name="connsiteY1" fmla="*/ 2468 h 1475545"/>
                  <a:gd name="connsiteX2" fmla="*/ 1907413 w 1997788"/>
                  <a:gd name="connsiteY2" fmla="*/ 502357 h 1475545"/>
                  <a:gd name="connsiteX3" fmla="*/ 1585443 w 1997788"/>
                  <a:gd name="connsiteY3" fmla="*/ 1396722 h 1475545"/>
                  <a:gd name="connsiteX4" fmla="*/ 451973 w 1997788"/>
                  <a:gd name="connsiteY4" fmla="*/ 1347592 h 1475545"/>
                  <a:gd name="connsiteX5" fmla="*/ 33344 w 1997788"/>
                  <a:gd name="connsiteY5" fmla="*/ 662309 h 1475545"/>
                  <a:gd name="connsiteX0" fmla="*/ 18780 w 1960646"/>
                  <a:gd name="connsiteY0" fmla="*/ 599850 h 1413086"/>
                  <a:gd name="connsiteX1" fmla="*/ 978450 w 1960646"/>
                  <a:gd name="connsiteY1" fmla="*/ 2018 h 1413086"/>
                  <a:gd name="connsiteX2" fmla="*/ 1892849 w 1960646"/>
                  <a:gd name="connsiteY2" fmla="*/ 439898 h 1413086"/>
                  <a:gd name="connsiteX3" fmla="*/ 1570879 w 1960646"/>
                  <a:gd name="connsiteY3" fmla="*/ 1334263 h 1413086"/>
                  <a:gd name="connsiteX4" fmla="*/ 437409 w 1960646"/>
                  <a:gd name="connsiteY4" fmla="*/ 1285133 h 1413086"/>
                  <a:gd name="connsiteX5" fmla="*/ 18780 w 1960646"/>
                  <a:gd name="connsiteY5" fmla="*/ 599850 h 1413086"/>
                  <a:gd name="connsiteX0" fmla="*/ 18778 w 1960644"/>
                  <a:gd name="connsiteY0" fmla="*/ 597951 h 1411187"/>
                  <a:gd name="connsiteX1" fmla="*/ 978448 w 1960644"/>
                  <a:gd name="connsiteY1" fmla="*/ 119 h 1411187"/>
                  <a:gd name="connsiteX2" fmla="*/ 1892847 w 1960644"/>
                  <a:gd name="connsiteY2" fmla="*/ 437999 h 1411187"/>
                  <a:gd name="connsiteX3" fmla="*/ 1570877 w 1960644"/>
                  <a:gd name="connsiteY3" fmla="*/ 1332364 h 1411187"/>
                  <a:gd name="connsiteX4" fmla="*/ 437407 w 1960644"/>
                  <a:gd name="connsiteY4" fmla="*/ 1283234 h 1411187"/>
                  <a:gd name="connsiteX5" fmla="*/ 18778 w 1960644"/>
                  <a:gd name="connsiteY5" fmla="*/ 597951 h 1411187"/>
                  <a:gd name="connsiteX0" fmla="*/ 22719 w 1893686"/>
                  <a:gd name="connsiteY0" fmla="*/ 621012 h 1412609"/>
                  <a:gd name="connsiteX1" fmla="*/ 911490 w 1893686"/>
                  <a:gd name="connsiteY1" fmla="*/ 2512 h 1412609"/>
                  <a:gd name="connsiteX2" fmla="*/ 1825889 w 1893686"/>
                  <a:gd name="connsiteY2" fmla="*/ 440392 h 1412609"/>
                  <a:gd name="connsiteX3" fmla="*/ 1503919 w 1893686"/>
                  <a:gd name="connsiteY3" fmla="*/ 1334757 h 1412609"/>
                  <a:gd name="connsiteX4" fmla="*/ 370449 w 1893686"/>
                  <a:gd name="connsiteY4" fmla="*/ 1285627 h 1412609"/>
                  <a:gd name="connsiteX5" fmla="*/ 22719 w 1893686"/>
                  <a:gd name="connsiteY5" fmla="*/ 621012 h 1412609"/>
                  <a:gd name="connsiteX0" fmla="*/ 22717 w 1893684"/>
                  <a:gd name="connsiteY0" fmla="*/ 621012 h 1412609"/>
                  <a:gd name="connsiteX1" fmla="*/ 911488 w 1893684"/>
                  <a:gd name="connsiteY1" fmla="*/ 2512 h 1412609"/>
                  <a:gd name="connsiteX2" fmla="*/ 1825887 w 1893684"/>
                  <a:gd name="connsiteY2" fmla="*/ 440392 h 1412609"/>
                  <a:gd name="connsiteX3" fmla="*/ 1503917 w 1893684"/>
                  <a:gd name="connsiteY3" fmla="*/ 1334757 h 1412609"/>
                  <a:gd name="connsiteX4" fmla="*/ 370447 w 1893684"/>
                  <a:gd name="connsiteY4" fmla="*/ 1285627 h 1412609"/>
                  <a:gd name="connsiteX5" fmla="*/ 22717 w 1893684"/>
                  <a:gd name="connsiteY5" fmla="*/ 621012 h 1412609"/>
                  <a:gd name="connsiteX0" fmla="*/ 22717 w 1893684"/>
                  <a:gd name="connsiteY0" fmla="*/ 618788 h 1410385"/>
                  <a:gd name="connsiteX1" fmla="*/ 911488 w 1893684"/>
                  <a:gd name="connsiteY1" fmla="*/ 288 h 1410385"/>
                  <a:gd name="connsiteX2" fmla="*/ 1825887 w 1893684"/>
                  <a:gd name="connsiteY2" fmla="*/ 438168 h 1410385"/>
                  <a:gd name="connsiteX3" fmla="*/ 1503917 w 1893684"/>
                  <a:gd name="connsiteY3" fmla="*/ 1332533 h 1410385"/>
                  <a:gd name="connsiteX4" fmla="*/ 370447 w 1893684"/>
                  <a:gd name="connsiteY4" fmla="*/ 1283403 h 1410385"/>
                  <a:gd name="connsiteX5" fmla="*/ 22717 w 1893684"/>
                  <a:gd name="connsiteY5" fmla="*/ 618788 h 1410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3684" h="1410385">
                    <a:moveTo>
                      <a:pt x="22717" y="618788"/>
                    </a:moveTo>
                    <a:cubicBezTo>
                      <a:pt x="112889" y="218911"/>
                      <a:pt x="445528" y="9721"/>
                      <a:pt x="911488" y="288"/>
                    </a:cubicBezTo>
                    <a:cubicBezTo>
                      <a:pt x="1377448" y="-9145"/>
                      <a:pt x="1727149" y="216127"/>
                      <a:pt x="1825887" y="438168"/>
                    </a:cubicBezTo>
                    <a:cubicBezTo>
                      <a:pt x="1924625" y="660209"/>
                      <a:pt x="1982817" y="1129652"/>
                      <a:pt x="1503917" y="1332533"/>
                    </a:cubicBezTo>
                    <a:cubicBezTo>
                      <a:pt x="1048647" y="1473405"/>
                      <a:pt x="617314" y="1402360"/>
                      <a:pt x="370447" y="1283403"/>
                    </a:cubicBezTo>
                    <a:cubicBezTo>
                      <a:pt x="123580" y="1164446"/>
                      <a:pt x="-67455" y="1018665"/>
                      <a:pt x="22717" y="61878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7846385" y="1059227"/>
              <a:ext cx="167201" cy="183216"/>
              <a:chOff x="2586510" y="1188071"/>
              <a:chExt cx="609307" cy="667669"/>
            </a:xfrm>
          </p:grpSpPr>
          <p:sp>
            <p:nvSpPr>
              <p:cNvPr id="243" name="Freeform 242"/>
              <p:cNvSpPr/>
              <p:nvPr/>
            </p:nvSpPr>
            <p:spPr>
              <a:xfrm>
                <a:off x="2692662" y="1595596"/>
                <a:ext cx="455751" cy="260144"/>
              </a:xfrm>
              <a:custGeom>
                <a:avLst/>
                <a:gdLst>
                  <a:gd name="connsiteX0" fmla="*/ 93140 w 469536"/>
                  <a:gd name="connsiteY0" fmla="*/ 27048 h 262019"/>
                  <a:gd name="connsiteX1" fmla="*/ 38 w 469536"/>
                  <a:gd name="connsiteY1" fmla="*/ 123476 h 262019"/>
                  <a:gd name="connsiteX2" fmla="*/ 103116 w 469536"/>
                  <a:gd name="connsiteY2" fmla="*/ 243179 h 262019"/>
                  <a:gd name="connsiteX3" fmla="*/ 315922 w 469536"/>
                  <a:gd name="connsiteY3" fmla="*/ 256480 h 262019"/>
                  <a:gd name="connsiteX4" fmla="*/ 458900 w 469536"/>
                  <a:gd name="connsiteY4" fmla="*/ 189978 h 262019"/>
                  <a:gd name="connsiteX5" fmla="*/ 435625 w 469536"/>
                  <a:gd name="connsiteY5" fmla="*/ 17073 h 262019"/>
                  <a:gd name="connsiteX6" fmla="*/ 249420 w 469536"/>
                  <a:gd name="connsiteY6" fmla="*/ 7098 h 262019"/>
                  <a:gd name="connsiteX7" fmla="*/ 93140 w 469536"/>
                  <a:gd name="connsiteY7" fmla="*/ 27048 h 262019"/>
                  <a:gd name="connsiteX0" fmla="*/ 67163 w 443559"/>
                  <a:gd name="connsiteY0" fmla="*/ 27048 h 261100"/>
                  <a:gd name="connsiteX1" fmla="*/ 63 w 443559"/>
                  <a:gd name="connsiteY1" fmla="*/ 145145 h 261100"/>
                  <a:gd name="connsiteX2" fmla="*/ 77139 w 443559"/>
                  <a:gd name="connsiteY2" fmla="*/ 243179 h 261100"/>
                  <a:gd name="connsiteX3" fmla="*/ 289945 w 443559"/>
                  <a:gd name="connsiteY3" fmla="*/ 256480 h 261100"/>
                  <a:gd name="connsiteX4" fmla="*/ 432923 w 443559"/>
                  <a:gd name="connsiteY4" fmla="*/ 189978 h 261100"/>
                  <a:gd name="connsiteX5" fmla="*/ 409648 w 443559"/>
                  <a:gd name="connsiteY5" fmla="*/ 17073 h 261100"/>
                  <a:gd name="connsiteX6" fmla="*/ 223443 w 443559"/>
                  <a:gd name="connsiteY6" fmla="*/ 7098 h 261100"/>
                  <a:gd name="connsiteX7" fmla="*/ 67163 w 443559"/>
                  <a:gd name="connsiteY7" fmla="*/ 27048 h 261100"/>
                  <a:gd name="connsiteX0" fmla="*/ 67163 w 457244"/>
                  <a:gd name="connsiteY0" fmla="*/ 27048 h 263346"/>
                  <a:gd name="connsiteX1" fmla="*/ 63 w 457244"/>
                  <a:gd name="connsiteY1" fmla="*/ 145145 h 263346"/>
                  <a:gd name="connsiteX2" fmla="*/ 77139 w 457244"/>
                  <a:gd name="connsiteY2" fmla="*/ 243179 h 263346"/>
                  <a:gd name="connsiteX3" fmla="*/ 289945 w 457244"/>
                  <a:gd name="connsiteY3" fmla="*/ 256480 h 263346"/>
                  <a:gd name="connsiteX4" fmla="*/ 450257 w 457244"/>
                  <a:gd name="connsiteY4" fmla="*/ 159643 h 263346"/>
                  <a:gd name="connsiteX5" fmla="*/ 409648 w 457244"/>
                  <a:gd name="connsiteY5" fmla="*/ 17073 h 263346"/>
                  <a:gd name="connsiteX6" fmla="*/ 223443 w 457244"/>
                  <a:gd name="connsiteY6" fmla="*/ 7098 h 263346"/>
                  <a:gd name="connsiteX7" fmla="*/ 67163 w 457244"/>
                  <a:gd name="connsiteY7" fmla="*/ 27048 h 263346"/>
                  <a:gd name="connsiteX0" fmla="*/ 67163 w 455751"/>
                  <a:gd name="connsiteY0" fmla="*/ 27048 h 260144"/>
                  <a:gd name="connsiteX1" fmla="*/ 63 w 455751"/>
                  <a:gd name="connsiteY1" fmla="*/ 145145 h 260144"/>
                  <a:gd name="connsiteX2" fmla="*/ 77139 w 455751"/>
                  <a:gd name="connsiteY2" fmla="*/ 243179 h 260144"/>
                  <a:gd name="connsiteX3" fmla="*/ 311614 w 455751"/>
                  <a:gd name="connsiteY3" fmla="*/ 252147 h 260144"/>
                  <a:gd name="connsiteX4" fmla="*/ 450257 w 455751"/>
                  <a:gd name="connsiteY4" fmla="*/ 159643 h 260144"/>
                  <a:gd name="connsiteX5" fmla="*/ 409648 w 455751"/>
                  <a:gd name="connsiteY5" fmla="*/ 17073 h 260144"/>
                  <a:gd name="connsiteX6" fmla="*/ 223443 w 455751"/>
                  <a:gd name="connsiteY6" fmla="*/ 7098 h 260144"/>
                  <a:gd name="connsiteX7" fmla="*/ 67163 w 455751"/>
                  <a:gd name="connsiteY7" fmla="*/ 27048 h 26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5751" h="260144">
                    <a:moveTo>
                      <a:pt x="67163" y="27048"/>
                    </a:moveTo>
                    <a:cubicBezTo>
                      <a:pt x="29933" y="50056"/>
                      <a:pt x="-1600" y="109123"/>
                      <a:pt x="63" y="145145"/>
                    </a:cubicBezTo>
                    <a:cubicBezTo>
                      <a:pt x="1726" y="181167"/>
                      <a:pt x="25214" y="225345"/>
                      <a:pt x="77139" y="243179"/>
                    </a:cubicBezTo>
                    <a:cubicBezTo>
                      <a:pt x="129064" y="261013"/>
                      <a:pt x="249428" y="266070"/>
                      <a:pt x="311614" y="252147"/>
                    </a:cubicBezTo>
                    <a:cubicBezTo>
                      <a:pt x="373800" y="238224"/>
                      <a:pt x="433918" y="198822"/>
                      <a:pt x="450257" y="159643"/>
                    </a:cubicBezTo>
                    <a:cubicBezTo>
                      <a:pt x="466596" y="120464"/>
                      <a:pt x="444561" y="47553"/>
                      <a:pt x="409648" y="17073"/>
                    </a:cubicBezTo>
                    <a:cubicBezTo>
                      <a:pt x="374735" y="-13407"/>
                      <a:pt x="284957" y="5990"/>
                      <a:pt x="223443" y="7098"/>
                    </a:cubicBezTo>
                    <a:cubicBezTo>
                      <a:pt x="161929" y="8206"/>
                      <a:pt x="104393" y="4040"/>
                      <a:pt x="67163" y="27048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660033"/>
                  </a:gs>
                  <a:gs pos="0">
                    <a:srgbClr val="BA006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Freeform 243"/>
              <p:cNvSpPr/>
              <p:nvPr/>
            </p:nvSpPr>
            <p:spPr>
              <a:xfrm>
                <a:off x="2586510" y="1188071"/>
                <a:ext cx="609307" cy="516377"/>
              </a:xfrm>
              <a:custGeom>
                <a:avLst/>
                <a:gdLst>
                  <a:gd name="connsiteX0" fmla="*/ 251527 w 606885"/>
                  <a:gd name="connsiteY0" fmla="*/ 2925 h 510340"/>
                  <a:gd name="connsiteX1" fmla="*/ 45371 w 606885"/>
                  <a:gd name="connsiteY1" fmla="*/ 139253 h 510340"/>
                  <a:gd name="connsiteX2" fmla="*/ 8795 w 606885"/>
                  <a:gd name="connsiteY2" fmla="*/ 355384 h 510340"/>
                  <a:gd name="connsiteX3" fmla="*/ 168399 w 606885"/>
                  <a:gd name="connsiteY3" fmla="*/ 495038 h 510340"/>
                  <a:gd name="connsiteX4" fmla="*/ 447707 w 606885"/>
                  <a:gd name="connsiteY4" fmla="*/ 488388 h 510340"/>
                  <a:gd name="connsiteX5" fmla="*/ 594011 w 606885"/>
                  <a:gd name="connsiteY5" fmla="*/ 332109 h 510340"/>
                  <a:gd name="connsiteX6" fmla="*/ 560760 w 606885"/>
                  <a:gd name="connsiteY6" fmla="*/ 69427 h 510340"/>
                  <a:gd name="connsiteX7" fmla="*/ 251527 w 606885"/>
                  <a:gd name="connsiteY7" fmla="*/ 2925 h 510340"/>
                  <a:gd name="connsiteX0" fmla="*/ 251527 w 610340"/>
                  <a:gd name="connsiteY0" fmla="*/ 330 h 507745"/>
                  <a:gd name="connsiteX1" fmla="*/ 45371 w 610340"/>
                  <a:gd name="connsiteY1" fmla="*/ 136658 h 507745"/>
                  <a:gd name="connsiteX2" fmla="*/ 8795 w 610340"/>
                  <a:gd name="connsiteY2" fmla="*/ 352789 h 507745"/>
                  <a:gd name="connsiteX3" fmla="*/ 168399 w 610340"/>
                  <a:gd name="connsiteY3" fmla="*/ 492443 h 507745"/>
                  <a:gd name="connsiteX4" fmla="*/ 447707 w 610340"/>
                  <a:gd name="connsiteY4" fmla="*/ 485793 h 507745"/>
                  <a:gd name="connsiteX5" fmla="*/ 594011 w 610340"/>
                  <a:gd name="connsiteY5" fmla="*/ 329514 h 507745"/>
                  <a:gd name="connsiteX6" fmla="*/ 569427 w 610340"/>
                  <a:gd name="connsiteY6" fmla="*/ 105835 h 507745"/>
                  <a:gd name="connsiteX7" fmla="*/ 251527 w 610340"/>
                  <a:gd name="connsiteY7" fmla="*/ 330 h 507745"/>
                  <a:gd name="connsiteX0" fmla="*/ 300788 w 609307"/>
                  <a:gd name="connsiteY0" fmla="*/ 294 h 516377"/>
                  <a:gd name="connsiteX1" fmla="*/ 46962 w 609307"/>
                  <a:gd name="connsiteY1" fmla="*/ 145290 h 516377"/>
                  <a:gd name="connsiteX2" fmla="*/ 10386 w 609307"/>
                  <a:gd name="connsiteY2" fmla="*/ 361421 h 516377"/>
                  <a:gd name="connsiteX3" fmla="*/ 169990 w 609307"/>
                  <a:gd name="connsiteY3" fmla="*/ 501075 h 516377"/>
                  <a:gd name="connsiteX4" fmla="*/ 449298 w 609307"/>
                  <a:gd name="connsiteY4" fmla="*/ 494425 h 516377"/>
                  <a:gd name="connsiteX5" fmla="*/ 595602 w 609307"/>
                  <a:gd name="connsiteY5" fmla="*/ 338146 h 516377"/>
                  <a:gd name="connsiteX6" fmla="*/ 571018 w 609307"/>
                  <a:gd name="connsiteY6" fmla="*/ 114467 h 516377"/>
                  <a:gd name="connsiteX7" fmla="*/ 300788 w 609307"/>
                  <a:gd name="connsiteY7" fmla="*/ 294 h 516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9307" h="516377">
                    <a:moveTo>
                      <a:pt x="300788" y="294"/>
                    </a:moveTo>
                    <a:cubicBezTo>
                      <a:pt x="213445" y="5431"/>
                      <a:pt x="95362" y="85102"/>
                      <a:pt x="46962" y="145290"/>
                    </a:cubicBezTo>
                    <a:cubicBezTo>
                      <a:pt x="-1438" y="205478"/>
                      <a:pt x="-10119" y="302124"/>
                      <a:pt x="10386" y="361421"/>
                    </a:cubicBezTo>
                    <a:cubicBezTo>
                      <a:pt x="30891" y="420718"/>
                      <a:pt x="96838" y="478908"/>
                      <a:pt x="169990" y="501075"/>
                    </a:cubicBezTo>
                    <a:cubicBezTo>
                      <a:pt x="243142" y="523242"/>
                      <a:pt x="378363" y="521580"/>
                      <a:pt x="449298" y="494425"/>
                    </a:cubicBezTo>
                    <a:cubicBezTo>
                      <a:pt x="520233" y="467270"/>
                      <a:pt x="576760" y="407973"/>
                      <a:pt x="595602" y="338146"/>
                    </a:cubicBezTo>
                    <a:cubicBezTo>
                      <a:pt x="614444" y="268319"/>
                      <a:pt x="620154" y="170776"/>
                      <a:pt x="571018" y="114467"/>
                    </a:cubicBezTo>
                    <a:cubicBezTo>
                      <a:pt x="521882" y="58158"/>
                      <a:pt x="388131" y="-4843"/>
                      <a:pt x="300788" y="294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BA0066"/>
                  </a:gs>
                  <a:gs pos="0">
                    <a:srgbClr val="FF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63500" dir="2700000" algn="tl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5" name="Group 244"/>
            <p:cNvGrpSpPr/>
            <p:nvPr/>
          </p:nvGrpSpPr>
          <p:grpSpPr>
            <a:xfrm>
              <a:off x="7941323" y="1184051"/>
              <a:ext cx="201653" cy="222748"/>
              <a:chOff x="1251263" y="2677635"/>
              <a:chExt cx="734855" cy="811727"/>
            </a:xfrm>
          </p:grpSpPr>
          <p:grpSp>
            <p:nvGrpSpPr>
              <p:cNvPr id="246" name="Group 245"/>
              <p:cNvGrpSpPr/>
              <p:nvPr/>
            </p:nvGrpSpPr>
            <p:grpSpPr>
              <a:xfrm rot="17914657">
                <a:off x="1165835" y="2785251"/>
                <a:ext cx="767358" cy="596501"/>
                <a:chOff x="684137" y="3113705"/>
                <a:chExt cx="1219200" cy="947737"/>
              </a:xfrm>
            </p:grpSpPr>
            <p:sp>
              <p:nvSpPr>
                <p:cNvPr id="249" name="Rectangle 51"/>
                <p:cNvSpPr/>
                <p:nvPr/>
              </p:nvSpPr>
              <p:spPr>
                <a:xfrm>
                  <a:off x="684137" y="3418505"/>
                  <a:ext cx="1219200" cy="642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0" h="642937">
                      <a:moveTo>
                        <a:pt x="0" y="0"/>
                      </a:moveTo>
                      <a:lnTo>
                        <a:pt x="1219200" y="0"/>
                      </a:lnTo>
                      <a:lnTo>
                        <a:pt x="1219200" y="338137"/>
                      </a:lnTo>
                      <a:cubicBezTo>
                        <a:pt x="1219200" y="506473"/>
                        <a:pt x="946273" y="642937"/>
                        <a:pt x="609600" y="642937"/>
                      </a:cubicBezTo>
                      <a:cubicBezTo>
                        <a:pt x="272927" y="642937"/>
                        <a:pt x="0" y="506473"/>
                        <a:pt x="0" y="33813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100000">
                      <a:srgbClr val="0087E6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Oval 249"/>
                <p:cNvSpPr/>
                <p:nvPr/>
              </p:nvSpPr>
              <p:spPr>
                <a:xfrm>
                  <a:off x="684137" y="3113705"/>
                  <a:ext cx="1219200" cy="609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rgbClr val="0087E6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7" name="Freeform 246"/>
              <p:cNvSpPr/>
              <p:nvPr/>
            </p:nvSpPr>
            <p:spPr>
              <a:xfrm>
                <a:off x="1359570" y="2677635"/>
                <a:ext cx="419762" cy="739332"/>
              </a:xfrm>
              <a:custGeom>
                <a:avLst/>
                <a:gdLst>
                  <a:gd name="connsiteX0" fmla="*/ 1431758 w 1477691"/>
                  <a:gd name="connsiteY0" fmla="*/ 0 h 723956"/>
                  <a:gd name="connsiteX1" fmla="*/ 1475874 w 1477691"/>
                  <a:gd name="connsiteY1" fmla="*/ 116305 h 723956"/>
                  <a:gd name="connsiteX2" fmla="*/ 1459831 w 1477691"/>
                  <a:gd name="connsiteY2" fmla="*/ 312821 h 723956"/>
                  <a:gd name="connsiteX3" fmla="*/ 1375610 w 1477691"/>
                  <a:gd name="connsiteY3" fmla="*/ 501316 h 723956"/>
                  <a:gd name="connsiteX4" fmla="*/ 1231231 w 1477691"/>
                  <a:gd name="connsiteY4" fmla="*/ 633663 h 723956"/>
                  <a:gd name="connsiteX5" fmla="*/ 1078831 w 1477691"/>
                  <a:gd name="connsiteY5" fmla="*/ 713873 h 723956"/>
                  <a:gd name="connsiteX6" fmla="*/ 717884 w 1477691"/>
                  <a:gd name="connsiteY6" fmla="*/ 697831 h 723956"/>
                  <a:gd name="connsiteX7" fmla="*/ 429126 w 1477691"/>
                  <a:gd name="connsiteY7" fmla="*/ 489284 h 723956"/>
                  <a:gd name="connsiteX8" fmla="*/ 0 w 1477691"/>
                  <a:gd name="connsiteY8" fmla="*/ 521368 h 723956"/>
                  <a:gd name="connsiteX0" fmla="*/ 1431758 w 1477691"/>
                  <a:gd name="connsiteY0" fmla="*/ 0 h 723692"/>
                  <a:gd name="connsiteX1" fmla="*/ 1475874 w 1477691"/>
                  <a:gd name="connsiteY1" fmla="*/ 116305 h 723692"/>
                  <a:gd name="connsiteX2" fmla="*/ 1459831 w 1477691"/>
                  <a:gd name="connsiteY2" fmla="*/ 312821 h 723692"/>
                  <a:gd name="connsiteX3" fmla="*/ 1375610 w 1477691"/>
                  <a:gd name="connsiteY3" fmla="*/ 501316 h 723692"/>
                  <a:gd name="connsiteX4" fmla="*/ 1255295 w 1477691"/>
                  <a:gd name="connsiteY4" fmla="*/ 637674 h 723692"/>
                  <a:gd name="connsiteX5" fmla="*/ 1078831 w 1477691"/>
                  <a:gd name="connsiteY5" fmla="*/ 713873 h 723692"/>
                  <a:gd name="connsiteX6" fmla="*/ 717884 w 1477691"/>
                  <a:gd name="connsiteY6" fmla="*/ 697831 h 723692"/>
                  <a:gd name="connsiteX7" fmla="*/ 429126 w 1477691"/>
                  <a:gd name="connsiteY7" fmla="*/ 489284 h 723692"/>
                  <a:gd name="connsiteX8" fmla="*/ 0 w 1477691"/>
                  <a:gd name="connsiteY8" fmla="*/ 521368 h 723692"/>
                  <a:gd name="connsiteX0" fmla="*/ 1431758 w 1496595"/>
                  <a:gd name="connsiteY0" fmla="*/ 0 h 723692"/>
                  <a:gd name="connsiteX1" fmla="*/ 1495927 w 1496595"/>
                  <a:gd name="connsiteY1" fmla="*/ 88231 h 723692"/>
                  <a:gd name="connsiteX2" fmla="*/ 1459831 w 1496595"/>
                  <a:gd name="connsiteY2" fmla="*/ 312821 h 723692"/>
                  <a:gd name="connsiteX3" fmla="*/ 1375610 w 1496595"/>
                  <a:gd name="connsiteY3" fmla="*/ 501316 h 723692"/>
                  <a:gd name="connsiteX4" fmla="*/ 1255295 w 1496595"/>
                  <a:gd name="connsiteY4" fmla="*/ 637674 h 723692"/>
                  <a:gd name="connsiteX5" fmla="*/ 1078831 w 1496595"/>
                  <a:gd name="connsiteY5" fmla="*/ 713873 h 723692"/>
                  <a:gd name="connsiteX6" fmla="*/ 717884 w 1496595"/>
                  <a:gd name="connsiteY6" fmla="*/ 697831 h 723692"/>
                  <a:gd name="connsiteX7" fmla="*/ 429126 w 1496595"/>
                  <a:gd name="connsiteY7" fmla="*/ 489284 h 723692"/>
                  <a:gd name="connsiteX8" fmla="*/ 0 w 1496595"/>
                  <a:gd name="connsiteY8" fmla="*/ 521368 h 723692"/>
                  <a:gd name="connsiteX0" fmla="*/ 1411705 w 1497510"/>
                  <a:gd name="connsiteY0" fmla="*/ 0 h 759787"/>
                  <a:gd name="connsiteX1" fmla="*/ 1495927 w 1497510"/>
                  <a:gd name="connsiteY1" fmla="*/ 124326 h 759787"/>
                  <a:gd name="connsiteX2" fmla="*/ 1459831 w 1497510"/>
                  <a:gd name="connsiteY2" fmla="*/ 348916 h 759787"/>
                  <a:gd name="connsiteX3" fmla="*/ 1375610 w 1497510"/>
                  <a:gd name="connsiteY3" fmla="*/ 537411 h 759787"/>
                  <a:gd name="connsiteX4" fmla="*/ 1255295 w 1497510"/>
                  <a:gd name="connsiteY4" fmla="*/ 673769 h 759787"/>
                  <a:gd name="connsiteX5" fmla="*/ 1078831 w 1497510"/>
                  <a:gd name="connsiteY5" fmla="*/ 749968 h 759787"/>
                  <a:gd name="connsiteX6" fmla="*/ 717884 w 1497510"/>
                  <a:gd name="connsiteY6" fmla="*/ 733926 h 759787"/>
                  <a:gd name="connsiteX7" fmla="*/ 429126 w 1497510"/>
                  <a:gd name="connsiteY7" fmla="*/ 525379 h 759787"/>
                  <a:gd name="connsiteX8" fmla="*/ 0 w 1497510"/>
                  <a:gd name="connsiteY8" fmla="*/ 557463 h 759787"/>
                  <a:gd name="connsiteX0" fmla="*/ 1411705 w 1497510"/>
                  <a:gd name="connsiteY0" fmla="*/ 1238 h 761025"/>
                  <a:gd name="connsiteX1" fmla="*/ 1495927 w 1497510"/>
                  <a:gd name="connsiteY1" fmla="*/ 125564 h 761025"/>
                  <a:gd name="connsiteX2" fmla="*/ 1459831 w 1497510"/>
                  <a:gd name="connsiteY2" fmla="*/ 350154 h 761025"/>
                  <a:gd name="connsiteX3" fmla="*/ 1375610 w 1497510"/>
                  <a:gd name="connsiteY3" fmla="*/ 538649 h 761025"/>
                  <a:gd name="connsiteX4" fmla="*/ 1255295 w 1497510"/>
                  <a:gd name="connsiteY4" fmla="*/ 675007 h 761025"/>
                  <a:gd name="connsiteX5" fmla="*/ 1078831 w 1497510"/>
                  <a:gd name="connsiteY5" fmla="*/ 751206 h 761025"/>
                  <a:gd name="connsiteX6" fmla="*/ 717884 w 1497510"/>
                  <a:gd name="connsiteY6" fmla="*/ 735164 h 761025"/>
                  <a:gd name="connsiteX7" fmla="*/ 429126 w 1497510"/>
                  <a:gd name="connsiteY7" fmla="*/ 526617 h 761025"/>
                  <a:gd name="connsiteX8" fmla="*/ 0 w 1497510"/>
                  <a:gd name="connsiteY8" fmla="*/ 558701 h 761025"/>
                  <a:gd name="connsiteX0" fmla="*/ 1391653 w 1498593"/>
                  <a:gd name="connsiteY0" fmla="*/ 1396 h 749151"/>
                  <a:gd name="connsiteX1" fmla="*/ 1495927 w 1498593"/>
                  <a:gd name="connsiteY1" fmla="*/ 113690 h 749151"/>
                  <a:gd name="connsiteX2" fmla="*/ 1459831 w 1498593"/>
                  <a:gd name="connsiteY2" fmla="*/ 338280 h 749151"/>
                  <a:gd name="connsiteX3" fmla="*/ 1375610 w 1498593"/>
                  <a:gd name="connsiteY3" fmla="*/ 526775 h 749151"/>
                  <a:gd name="connsiteX4" fmla="*/ 1255295 w 1498593"/>
                  <a:gd name="connsiteY4" fmla="*/ 663133 h 749151"/>
                  <a:gd name="connsiteX5" fmla="*/ 1078831 w 1498593"/>
                  <a:gd name="connsiteY5" fmla="*/ 739332 h 749151"/>
                  <a:gd name="connsiteX6" fmla="*/ 717884 w 1498593"/>
                  <a:gd name="connsiteY6" fmla="*/ 723290 h 749151"/>
                  <a:gd name="connsiteX7" fmla="*/ 429126 w 1498593"/>
                  <a:gd name="connsiteY7" fmla="*/ 514743 h 749151"/>
                  <a:gd name="connsiteX8" fmla="*/ 0 w 1498593"/>
                  <a:gd name="connsiteY8" fmla="*/ 546827 h 749151"/>
                  <a:gd name="connsiteX0" fmla="*/ 962527 w 1069467"/>
                  <a:gd name="connsiteY0" fmla="*/ 1396 h 749151"/>
                  <a:gd name="connsiteX1" fmla="*/ 1066801 w 1069467"/>
                  <a:gd name="connsiteY1" fmla="*/ 113690 h 749151"/>
                  <a:gd name="connsiteX2" fmla="*/ 1030705 w 1069467"/>
                  <a:gd name="connsiteY2" fmla="*/ 338280 h 749151"/>
                  <a:gd name="connsiteX3" fmla="*/ 946484 w 1069467"/>
                  <a:gd name="connsiteY3" fmla="*/ 526775 h 749151"/>
                  <a:gd name="connsiteX4" fmla="*/ 826169 w 1069467"/>
                  <a:gd name="connsiteY4" fmla="*/ 663133 h 749151"/>
                  <a:gd name="connsiteX5" fmla="*/ 649705 w 1069467"/>
                  <a:gd name="connsiteY5" fmla="*/ 739332 h 749151"/>
                  <a:gd name="connsiteX6" fmla="*/ 288758 w 1069467"/>
                  <a:gd name="connsiteY6" fmla="*/ 723290 h 749151"/>
                  <a:gd name="connsiteX7" fmla="*/ 0 w 1069467"/>
                  <a:gd name="connsiteY7" fmla="*/ 514743 h 749151"/>
                  <a:gd name="connsiteX0" fmla="*/ 673769 w 780709"/>
                  <a:gd name="connsiteY0" fmla="*/ 1396 h 749151"/>
                  <a:gd name="connsiteX1" fmla="*/ 778043 w 780709"/>
                  <a:gd name="connsiteY1" fmla="*/ 113690 h 749151"/>
                  <a:gd name="connsiteX2" fmla="*/ 741947 w 780709"/>
                  <a:gd name="connsiteY2" fmla="*/ 338280 h 749151"/>
                  <a:gd name="connsiteX3" fmla="*/ 657726 w 780709"/>
                  <a:gd name="connsiteY3" fmla="*/ 526775 h 749151"/>
                  <a:gd name="connsiteX4" fmla="*/ 537411 w 780709"/>
                  <a:gd name="connsiteY4" fmla="*/ 663133 h 749151"/>
                  <a:gd name="connsiteX5" fmla="*/ 360947 w 780709"/>
                  <a:gd name="connsiteY5" fmla="*/ 739332 h 749151"/>
                  <a:gd name="connsiteX6" fmla="*/ 0 w 780709"/>
                  <a:gd name="connsiteY6" fmla="*/ 723290 h 749151"/>
                  <a:gd name="connsiteX0" fmla="*/ 312822 w 419762"/>
                  <a:gd name="connsiteY0" fmla="*/ 1396 h 739332"/>
                  <a:gd name="connsiteX1" fmla="*/ 417096 w 419762"/>
                  <a:gd name="connsiteY1" fmla="*/ 113690 h 739332"/>
                  <a:gd name="connsiteX2" fmla="*/ 381000 w 419762"/>
                  <a:gd name="connsiteY2" fmla="*/ 338280 h 739332"/>
                  <a:gd name="connsiteX3" fmla="*/ 296779 w 419762"/>
                  <a:gd name="connsiteY3" fmla="*/ 526775 h 739332"/>
                  <a:gd name="connsiteX4" fmla="*/ 176464 w 419762"/>
                  <a:gd name="connsiteY4" fmla="*/ 663133 h 739332"/>
                  <a:gd name="connsiteX5" fmla="*/ 0 w 419762"/>
                  <a:gd name="connsiteY5" fmla="*/ 739332 h 739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762" h="739332">
                    <a:moveTo>
                      <a:pt x="312822" y="1396"/>
                    </a:moveTo>
                    <a:cubicBezTo>
                      <a:pt x="352592" y="-10636"/>
                      <a:pt x="405733" y="57543"/>
                      <a:pt x="417096" y="113690"/>
                    </a:cubicBezTo>
                    <a:cubicBezTo>
                      <a:pt x="428459" y="169837"/>
                      <a:pt x="401053" y="269433"/>
                      <a:pt x="381000" y="338280"/>
                    </a:cubicBezTo>
                    <a:cubicBezTo>
                      <a:pt x="360947" y="407127"/>
                      <a:pt x="330868" y="472633"/>
                      <a:pt x="296779" y="526775"/>
                    </a:cubicBezTo>
                    <a:cubicBezTo>
                      <a:pt x="262690" y="580917"/>
                      <a:pt x="225927" y="627707"/>
                      <a:pt x="176464" y="663133"/>
                    </a:cubicBezTo>
                    <a:cubicBezTo>
                      <a:pt x="127001" y="698559"/>
                      <a:pt x="89568" y="729306"/>
                      <a:pt x="0" y="739332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8" name="Freeform 247"/>
              <p:cNvSpPr/>
              <p:nvPr/>
            </p:nvSpPr>
            <p:spPr>
              <a:xfrm>
                <a:off x="1387643" y="2681053"/>
                <a:ext cx="598475" cy="808309"/>
              </a:xfrm>
              <a:custGeom>
                <a:avLst/>
                <a:gdLst>
                  <a:gd name="connsiteX0" fmla="*/ 0 w 465338"/>
                  <a:gd name="connsiteY0" fmla="*/ 763324 h 787592"/>
                  <a:gd name="connsiteX1" fmla="*/ 52137 w 465338"/>
                  <a:gd name="connsiteY1" fmla="*/ 787387 h 787592"/>
                  <a:gd name="connsiteX2" fmla="*/ 172453 w 465338"/>
                  <a:gd name="connsiteY2" fmla="*/ 751292 h 787592"/>
                  <a:gd name="connsiteX3" fmla="*/ 324853 w 465338"/>
                  <a:gd name="connsiteY3" fmla="*/ 622955 h 787592"/>
                  <a:gd name="connsiteX4" fmla="*/ 433137 w 465338"/>
                  <a:gd name="connsiteY4" fmla="*/ 390345 h 787592"/>
                  <a:gd name="connsiteX5" fmla="*/ 465221 w 465338"/>
                  <a:gd name="connsiteY5" fmla="*/ 197840 h 787592"/>
                  <a:gd name="connsiteX6" fmla="*/ 425116 w 465338"/>
                  <a:gd name="connsiteY6" fmla="*/ 17366 h 787592"/>
                  <a:gd name="connsiteX7" fmla="*/ 385011 w 465338"/>
                  <a:gd name="connsiteY7" fmla="*/ 17366 h 787592"/>
                  <a:gd name="connsiteX0" fmla="*/ 0 w 481317"/>
                  <a:gd name="connsiteY0" fmla="*/ 763324 h 787592"/>
                  <a:gd name="connsiteX1" fmla="*/ 52137 w 481317"/>
                  <a:gd name="connsiteY1" fmla="*/ 787387 h 787592"/>
                  <a:gd name="connsiteX2" fmla="*/ 172453 w 481317"/>
                  <a:gd name="connsiteY2" fmla="*/ 751292 h 787592"/>
                  <a:gd name="connsiteX3" fmla="*/ 324853 w 481317"/>
                  <a:gd name="connsiteY3" fmla="*/ 622955 h 787592"/>
                  <a:gd name="connsiteX4" fmla="*/ 433137 w 481317"/>
                  <a:gd name="connsiteY4" fmla="*/ 390345 h 787592"/>
                  <a:gd name="connsiteX5" fmla="*/ 481263 w 481317"/>
                  <a:gd name="connsiteY5" fmla="*/ 197840 h 787592"/>
                  <a:gd name="connsiteX6" fmla="*/ 425116 w 481317"/>
                  <a:gd name="connsiteY6" fmla="*/ 17366 h 787592"/>
                  <a:gd name="connsiteX7" fmla="*/ 385011 w 481317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24853 w 481390"/>
                  <a:gd name="connsiteY3" fmla="*/ 622955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390345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63324 h 787592"/>
                  <a:gd name="connsiteX1" fmla="*/ 52137 w 481390"/>
                  <a:gd name="connsiteY1" fmla="*/ 787387 h 787592"/>
                  <a:gd name="connsiteX2" fmla="*/ 172453 w 481390"/>
                  <a:gd name="connsiteY2" fmla="*/ 751292 h 787592"/>
                  <a:gd name="connsiteX3" fmla="*/ 312821 w 481390"/>
                  <a:gd name="connsiteY3" fmla="*/ 614934 h 787592"/>
                  <a:gd name="connsiteX4" fmla="*/ 433137 w 481390"/>
                  <a:gd name="connsiteY4" fmla="*/ 406387 h 787592"/>
                  <a:gd name="connsiteX5" fmla="*/ 481263 w 481390"/>
                  <a:gd name="connsiteY5" fmla="*/ 197840 h 787592"/>
                  <a:gd name="connsiteX6" fmla="*/ 445169 w 481390"/>
                  <a:gd name="connsiteY6" fmla="*/ 17366 h 787592"/>
                  <a:gd name="connsiteX7" fmla="*/ 385011 w 481390"/>
                  <a:gd name="connsiteY7" fmla="*/ 17366 h 787592"/>
                  <a:gd name="connsiteX0" fmla="*/ 0 w 481390"/>
                  <a:gd name="connsiteY0" fmla="*/ 757035 h 781303"/>
                  <a:gd name="connsiteX1" fmla="*/ 52137 w 481390"/>
                  <a:gd name="connsiteY1" fmla="*/ 781098 h 781303"/>
                  <a:gd name="connsiteX2" fmla="*/ 172453 w 481390"/>
                  <a:gd name="connsiteY2" fmla="*/ 745003 h 781303"/>
                  <a:gd name="connsiteX3" fmla="*/ 312821 w 481390"/>
                  <a:gd name="connsiteY3" fmla="*/ 608645 h 781303"/>
                  <a:gd name="connsiteX4" fmla="*/ 433137 w 481390"/>
                  <a:gd name="connsiteY4" fmla="*/ 400098 h 781303"/>
                  <a:gd name="connsiteX5" fmla="*/ 481263 w 481390"/>
                  <a:gd name="connsiteY5" fmla="*/ 191551 h 781303"/>
                  <a:gd name="connsiteX6" fmla="*/ 445169 w 481390"/>
                  <a:gd name="connsiteY6" fmla="*/ 23108 h 781303"/>
                  <a:gd name="connsiteX7" fmla="*/ 385011 w 481390"/>
                  <a:gd name="connsiteY7" fmla="*/ 11077 h 781303"/>
                  <a:gd name="connsiteX0" fmla="*/ 0 w 481354"/>
                  <a:gd name="connsiteY0" fmla="*/ 771424 h 795692"/>
                  <a:gd name="connsiteX1" fmla="*/ 52137 w 481354"/>
                  <a:gd name="connsiteY1" fmla="*/ 795487 h 795692"/>
                  <a:gd name="connsiteX2" fmla="*/ 172453 w 481354"/>
                  <a:gd name="connsiteY2" fmla="*/ 759392 h 795692"/>
                  <a:gd name="connsiteX3" fmla="*/ 312821 w 481354"/>
                  <a:gd name="connsiteY3" fmla="*/ 623034 h 795692"/>
                  <a:gd name="connsiteX4" fmla="*/ 433137 w 481354"/>
                  <a:gd name="connsiteY4" fmla="*/ 414487 h 795692"/>
                  <a:gd name="connsiteX5" fmla="*/ 481263 w 481354"/>
                  <a:gd name="connsiteY5" fmla="*/ 205940 h 795692"/>
                  <a:gd name="connsiteX6" fmla="*/ 445169 w 481354"/>
                  <a:gd name="connsiteY6" fmla="*/ 37497 h 795692"/>
                  <a:gd name="connsiteX7" fmla="*/ 442785 w 481354"/>
                  <a:gd name="connsiteY7" fmla="*/ 113 h 795692"/>
                  <a:gd name="connsiteX8" fmla="*/ 385011 w 481354"/>
                  <a:gd name="connsiteY8" fmla="*/ 25466 h 795692"/>
                  <a:gd name="connsiteX0" fmla="*/ 0 w 481354"/>
                  <a:gd name="connsiteY0" fmla="*/ 960901 h 985169"/>
                  <a:gd name="connsiteX1" fmla="*/ 52137 w 481354"/>
                  <a:gd name="connsiteY1" fmla="*/ 984964 h 985169"/>
                  <a:gd name="connsiteX2" fmla="*/ 172453 w 481354"/>
                  <a:gd name="connsiteY2" fmla="*/ 948869 h 985169"/>
                  <a:gd name="connsiteX3" fmla="*/ 312821 w 481354"/>
                  <a:gd name="connsiteY3" fmla="*/ 812511 h 985169"/>
                  <a:gd name="connsiteX4" fmla="*/ 433137 w 481354"/>
                  <a:gd name="connsiteY4" fmla="*/ 603964 h 985169"/>
                  <a:gd name="connsiteX5" fmla="*/ 481263 w 481354"/>
                  <a:gd name="connsiteY5" fmla="*/ 395417 h 985169"/>
                  <a:gd name="connsiteX6" fmla="*/ 445169 w 481354"/>
                  <a:gd name="connsiteY6" fmla="*/ 226974 h 985169"/>
                  <a:gd name="connsiteX7" fmla="*/ 442785 w 481354"/>
                  <a:gd name="connsiteY7" fmla="*/ 189590 h 985169"/>
                  <a:gd name="connsiteX8" fmla="*/ 408457 w 481354"/>
                  <a:gd name="connsiteY8" fmla="*/ 20 h 985169"/>
                  <a:gd name="connsiteX0" fmla="*/ 0 w 481375"/>
                  <a:gd name="connsiteY0" fmla="*/ 960898 h 985166"/>
                  <a:gd name="connsiteX1" fmla="*/ 52137 w 481375"/>
                  <a:gd name="connsiteY1" fmla="*/ 984961 h 985166"/>
                  <a:gd name="connsiteX2" fmla="*/ 172453 w 481375"/>
                  <a:gd name="connsiteY2" fmla="*/ 948866 h 985166"/>
                  <a:gd name="connsiteX3" fmla="*/ 312821 w 481375"/>
                  <a:gd name="connsiteY3" fmla="*/ 812508 h 985166"/>
                  <a:gd name="connsiteX4" fmla="*/ 433137 w 481375"/>
                  <a:gd name="connsiteY4" fmla="*/ 603961 h 985166"/>
                  <a:gd name="connsiteX5" fmla="*/ 481263 w 481375"/>
                  <a:gd name="connsiteY5" fmla="*/ 395414 h 985166"/>
                  <a:gd name="connsiteX6" fmla="*/ 445169 w 481375"/>
                  <a:gd name="connsiteY6" fmla="*/ 226971 h 985166"/>
                  <a:gd name="connsiteX7" fmla="*/ 403708 w 481375"/>
                  <a:gd name="connsiteY7" fmla="*/ 232572 h 985166"/>
                  <a:gd name="connsiteX8" fmla="*/ 408457 w 481375"/>
                  <a:gd name="connsiteY8" fmla="*/ 17 h 985166"/>
                  <a:gd name="connsiteX0" fmla="*/ 0 w 481375"/>
                  <a:gd name="connsiteY0" fmla="*/ 800719 h 824987"/>
                  <a:gd name="connsiteX1" fmla="*/ 52137 w 481375"/>
                  <a:gd name="connsiteY1" fmla="*/ 824782 h 824987"/>
                  <a:gd name="connsiteX2" fmla="*/ 172453 w 481375"/>
                  <a:gd name="connsiteY2" fmla="*/ 788687 h 824987"/>
                  <a:gd name="connsiteX3" fmla="*/ 312821 w 481375"/>
                  <a:gd name="connsiteY3" fmla="*/ 652329 h 824987"/>
                  <a:gd name="connsiteX4" fmla="*/ 433137 w 481375"/>
                  <a:gd name="connsiteY4" fmla="*/ 443782 h 824987"/>
                  <a:gd name="connsiteX5" fmla="*/ 481263 w 481375"/>
                  <a:gd name="connsiteY5" fmla="*/ 235235 h 824987"/>
                  <a:gd name="connsiteX6" fmla="*/ 445169 w 481375"/>
                  <a:gd name="connsiteY6" fmla="*/ 66792 h 824987"/>
                  <a:gd name="connsiteX7" fmla="*/ 403708 w 481375"/>
                  <a:gd name="connsiteY7" fmla="*/ 72393 h 824987"/>
                  <a:gd name="connsiteX8" fmla="*/ 459257 w 481375"/>
                  <a:gd name="connsiteY8" fmla="*/ 53 h 824987"/>
                  <a:gd name="connsiteX0" fmla="*/ 0 w 564806"/>
                  <a:gd name="connsiteY0" fmla="*/ 746157 h 770425"/>
                  <a:gd name="connsiteX1" fmla="*/ 52137 w 564806"/>
                  <a:gd name="connsiteY1" fmla="*/ 770220 h 770425"/>
                  <a:gd name="connsiteX2" fmla="*/ 172453 w 564806"/>
                  <a:gd name="connsiteY2" fmla="*/ 734125 h 770425"/>
                  <a:gd name="connsiteX3" fmla="*/ 312821 w 564806"/>
                  <a:gd name="connsiteY3" fmla="*/ 597767 h 770425"/>
                  <a:gd name="connsiteX4" fmla="*/ 433137 w 564806"/>
                  <a:gd name="connsiteY4" fmla="*/ 389220 h 770425"/>
                  <a:gd name="connsiteX5" fmla="*/ 481263 w 564806"/>
                  <a:gd name="connsiteY5" fmla="*/ 180673 h 770425"/>
                  <a:gd name="connsiteX6" fmla="*/ 445169 w 564806"/>
                  <a:gd name="connsiteY6" fmla="*/ 12230 h 770425"/>
                  <a:gd name="connsiteX7" fmla="*/ 403708 w 564806"/>
                  <a:gd name="connsiteY7" fmla="*/ 17831 h 770425"/>
                  <a:gd name="connsiteX8" fmla="*/ 564765 w 564806"/>
                  <a:gd name="connsiteY8" fmla="*/ 199 h 770425"/>
                  <a:gd name="connsiteX0" fmla="*/ 0 w 564765"/>
                  <a:gd name="connsiteY0" fmla="*/ 783182 h 807450"/>
                  <a:gd name="connsiteX1" fmla="*/ 52137 w 564765"/>
                  <a:gd name="connsiteY1" fmla="*/ 807245 h 807450"/>
                  <a:gd name="connsiteX2" fmla="*/ 172453 w 564765"/>
                  <a:gd name="connsiteY2" fmla="*/ 771150 h 807450"/>
                  <a:gd name="connsiteX3" fmla="*/ 312821 w 564765"/>
                  <a:gd name="connsiteY3" fmla="*/ 634792 h 807450"/>
                  <a:gd name="connsiteX4" fmla="*/ 433137 w 564765"/>
                  <a:gd name="connsiteY4" fmla="*/ 426245 h 807450"/>
                  <a:gd name="connsiteX5" fmla="*/ 481263 w 564765"/>
                  <a:gd name="connsiteY5" fmla="*/ 217698 h 807450"/>
                  <a:gd name="connsiteX6" fmla="*/ 445169 w 564765"/>
                  <a:gd name="connsiteY6" fmla="*/ 49255 h 807450"/>
                  <a:gd name="connsiteX7" fmla="*/ 403708 w 564765"/>
                  <a:gd name="connsiteY7" fmla="*/ 54856 h 807450"/>
                  <a:gd name="connsiteX8" fmla="*/ 450599 w 564765"/>
                  <a:gd name="connsiteY8" fmla="*/ 148 h 807450"/>
                  <a:gd name="connsiteX9" fmla="*/ 564765 w 564765"/>
                  <a:gd name="connsiteY9" fmla="*/ 37224 h 807450"/>
                  <a:gd name="connsiteX0" fmla="*/ 0 w 564765"/>
                  <a:gd name="connsiteY0" fmla="*/ 784565 h 808833"/>
                  <a:gd name="connsiteX1" fmla="*/ 52137 w 564765"/>
                  <a:gd name="connsiteY1" fmla="*/ 808628 h 808833"/>
                  <a:gd name="connsiteX2" fmla="*/ 172453 w 564765"/>
                  <a:gd name="connsiteY2" fmla="*/ 772533 h 808833"/>
                  <a:gd name="connsiteX3" fmla="*/ 312821 w 564765"/>
                  <a:gd name="connsiteY3" fmla="*/ 636175 h 808833"/>
                  <a:gd name="connsiteX4" fmla="*/ 433137 w 564765"/>
                  <a:gd name="connsiteY4" fmla="*/ 427628 h 808833"/>
                  <a:gd name="connsiteX5" fmla="*/ 481263 w 564765"/>
                  <a:gd name="connsiteY5" fmla="*/ 219081 h 808833"/>
                  <a:gd name="connsiteX6" fmla="*/ 445169 w 564765"/>
                  <a:gd name="connsiteY6" fmla="*/ 50638 h 808833"/>
                  <a:gd name="connsiteX7" fmla="*/ 403708 w 564765"/>
                  <a:gd name="connsiteY7" fmla="*/ 56239 h 808833"/>
                  <a:gd name="connsiteX8" fmla="*/ 450599 w 564765"/>
                  <a:gd name="connsiteY8" fmla="*/ 1531 h 808833"/>
                  <a:gd name="connsiteX9" fmla="*/ 564765 w 564765"/>
                  <a:gd name="connsiteY9" fmla="*/ 38607 h 808833"/>
                  <a:gd name="connsiteX0" fmla="*/ 0 w 598475"/>
                  <a:gd name="connsiteY0" fmla="*/ 784041 h 808309"/>
                  <a:gd name="connsiteX1" fmla="*/ 52137 w 598475"/>
                  <a:gd name="connsiteY1" fmla="*/ 808104 h 808309"/>
                  <a:gd name="connsiteX2" fmla="*/ 172453 w 598475"/>
                  <a:gd name="connsiteY2" fmla="*/ 772009 h 808309"/>
                  <a:gd name="connsiteX3" fmla="*/ 312821 w 598475"/>
                  <a:gd name="connsiteY3" fmla="*/ 635651 h 808309"/>
                  <a:gd name="connsiteX4" fmla="*/ 433137 w 598475"/>
                  <a:gd name="connsiteY4" fmla="*/ 427104 h 808309"/>
                  <a:gd name="connsiteX5" fmla="*/ 481263 w 598475"/>
                  <a:gd name="connsiteY5" fmla="*/ 218557 h 808309"/>
                  <a:gd name="connsiteX6" fmla="*/ 445169 w 598475"/>
                  <a:gd name="connsiteY6" fmla="*/ 50114 h 808309"/>
                  <a:gd name="connsiteX7" fmla="*/ 403708 w 598475"/>
                  <a:gd name="connsiteY7" fmla="*/ 55715 h 808309"/>
                  <a:gd name="connsiteX8" fmla="*/ 450599 w 598475"/>
                  <a:gd name="connsiteY8" fmla="*/ 1007 h 808309"/>
                  <a:gd name="connsiteX9" fmla="*/ 598475 w 598475"/>
                  <a:gd name="connsiteY9" fmla="*/ 67579 h 808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8475" h="808309">
                    <a:moveTo>
                      <a:pt x="0" y="784041"/>
                    </a:moveTo>
                    <a:cubicBezTo>
                      <a:pt x="11697" y="797075"/>
                      <a:pt x="23395" y="810109"/>
                      <a:pt x="52137" y="808104"/>
                    </a:cubicBezTo>
                    <a:cubicBezTo>
                      <a:pt x="80879" y="806099"/>
                      <a:pt x="129006" y="800751"/>
                      <a:pt x="172453" y="772009"/>
                    </a:cubicBezTo>
                    <a:cubicBezTo>
                      <a:pt x="215900" y="743267"/>
                      <a:pt x="269374" y="693135"/>
                      <a:pt x="312821" y="635651"/>
                    </a:cubicBezTo>
                    <a:cubicBezTo>
                      <a:pt x="356268" y="578167"/>
                      <a:pt x="405063" y="496620"/>
                      <a:pt x="433137" y="427104"/>
                    </a:cubicBezTo>
                    <a:cubicBezTo>
                      <a:pt x="461211" y="357588"/>
                      <a:pt x="479258" y="281389"/>
                      <a:pt x="481263" y="218557"/>
                    </a:cubicBezTo>
                    <a:cubicBezTo>
                      <a:pt x="483268" y="155725"/>
                      <a:pt x="458095" y="77254"/>
                      <a:pt x="445169" y="50114"/>
                    </a:cubicBezTo>
                    <a:cubicBezTo>
                      <a:pt x="432243" y="22974"/>
                      <a:pt x="392383" y="56084"/>
                      <a:pt x="403708" y="55715"/>
                    </a:cubicBezTo>
                    <a:cubicBezTo>
                      <a:pt x="415033" y="55346"/>
                      <a:pt x="423756" y="3946"/>
                      <a:pt x="450599" y="1007"/>
                    </a:cubicBezTo>
                    <a:cubicBezTo>
                      <a:pt x="539965" y="-9747"/>
                      <a:pt x="589868" y="69215"/>
                      <a:pt x="598475" y="6757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Freeform 250"/>
            <p:cNvSpPr/>
            <p:nvPr/>
          </p:nvSpPr>
          <p:spPr>
            <a:xfrm>
              <a:off x="7737539" y="1147128"/>
              <a:ext cx="217691" cy="183653"/>
            </a:xfrm>
            <a:custGeom>
              <a:avLst/>
              <a:gdLst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32726 w 793300"/>
                <a:gd name="connsiteY18" fmla="*/ 116487 h 672153"/>
                <a:gd name="connsiteX19" fmla="*/ 129658 w 793300"/>
                <a:gd name="connsiteY19" fmla="*/ 147172 h 672153"/>
                <a:gd name="connsiteX20" fmla="*/ 120453 w 793300"/>
                <a:gd name="connsiteY20" fmla="*/ 230020 h 672153"/>
                <a:gd name="connsiteX21" fmla="*/ 59083 w 793300"/>
                <a:gd name="connsiteY21" fmla="*/ 269910 h 672153"/>
                <a:gd name="connsiteX22" fmla="*/ 19194 w 793300"/>
                <a:gd name="connsiteY22" fmla="*/ 328211 h 672153"/>
                <a:gd name="connsiteX0" fmla="*/ 19194 w 793300"/>
                <a:gd name="connsiteY0" fmla="*/ 328211 h 672153"/>
                <a:gd name="connsiteX1" fmla="*/ 783 w 793300"/>
                <a:gd name="connsiteY1" fmla="*/ 454017 h 672153"/>
                <a:gd name="connsiteX2" fmla="*/ 43741 w 793300"/>
                <a:gd name="connsiteY2" fmla="*/ 539934 h 672153"/>
                <a:gd name="connsiteX3" fmla="*/ 169548 w 793300"/>
                <a:gd name="connsiteY3" fmla="*/ 613577 h 672153"/>
                <a:gd name="connsiteX4" fmla="*/ 255465 w 793300"/>
                <a:gd name="connsiteY4" fmla="*/ 638125 h 672153"/>
                <a:gd name="connsiteX5" fmla="*/ 286149 w 793300"/>
                <a:gd name="connsiteY5" fmla="*/ 662672 h 672153"/>
                <a:gd name="connsiteX6" fmla="*/ 335245 w 793300"/>
                <a:gd name="connsiteY6" fmla="*/ 671878 h 672153"/>
                <a:gd name="connsiteX7" fmla="*/ 580721 w 793300"/>
                <a:gd name="connsiteY7" fmla="*/ 653467 h 672153"/>
                <a:gd name="connsiteX8" fmla="*/ 770965 w 793300"/>
                <a:gd name="connsiteY8" fmla="*/ 582893 h 672153"/>
                <a:gd name="connsiteX9" fmla="*/ 715733 w 793300"/>
                <a:gd name="connsiteY9" fmla="*/ 447881 h 672153"/>
                <a:gd name="connsiteX10" fmla="*/ 752555 w 793300"/>
                <a:gd name="connsiteY10" fmla="*/ 392648 h 672153"/>
                <a:gd name="connsiteX11" fmla="*/ 786308 w 793300"/>
                <a:gd name="connsiteY11" fmla="*/ 361964 h 672153"/>
                <a:gd name="connsiteX12" fmla="*/ 780171 w 793300"/>
                <a:gd name="connsiteY12" fmla="*/ 297526 h 672153"/>
                <a:gd name="connsiteX13" fmla="*/ 654364 w 793300"/>
                <a:gd name="connsiteY13" fmla="*/ 52050 h 672153"/>
                <a:gd name="connsiteX14" fmla="*/ 596063 w 793300"/>
                <a:gd name="connsiteY14" fmla="*/ 9091 h 672153"/>
                <a:gd name="connsiteX15" fmla="*/ 485599 w 793300"/>
                <a:gd name="connsiteY15" fmla="*/ 2954 h 672153"/>
                <a:gd name="connsiteX16" fmla="*/ 276944 w 793300"/>
                <a:gd name="connsiteY16" fmla="*/ 45913 h 672153"/>
                <a:gd name="connsiteX17" fmla="*/ 145000 w 793300"/>
                <a:gd name="connsiteY17" fmla="*/ 104213 h 672153"/>
                <a:gd name="connsiteX18" fmla="*/ 129658 w 793300"/>
                <a:gd name="connsiteY18" fmla="*/ 147172 h 672153"/>
                <a:gd name="connsiteX19" fmla="*/ 120453 w 793300"/>
                <a:gd name="connsiteY19" fmla="*/ 230020 h 672153"/>
                <a:gd name="connsiteX20" fmla="*/ 59083 w 793300"/>
                <a:gd name="connsiteY20" fmla="*/ 269910 h 672153"/>
                <a:gd name="connsiteX21" fmla="*/ 19194 w 793300"/>
                <a:gd name="connsiteY21" fmla="*/ 328211 h 672153"/>
                <a:gd name="connsiteX0" fmla="*/ 19194 w 793300"/>
                <a:gd name="connsiteY0" fmla="*/ 325286 h 669228"/>
                <a:gd name="connsiteX1" fmla="*/ 783 w 793300"/>
                <a:gd name="connsiteY1" fmla="*/ 451092 h 669228"/>
                <a:gd name="connsiteX2" fmla="*/ 43741 w 793300"/>
                <a:gd name="connsiteY2" fmla="*/ 537009 h 669228"/>
                <a:gd name="connsiteX3" fmla="*/ 169548 w 793300"/>
                <a:gd name="connsiteY3" fmla="*/ 610652 h 669228"/>
                <a:gd name="connsiteX4" fmla="*/ 255465 w 793300"/>
                <a:gd name="connsiteY4" fmla="*/ 635200 h 669228"/>
                <a:gd name="connsiteX5" fmla="*/ 286149 w 793300"/>
                <a:gd name="connsiteY5" fmla="*/ 659747 h 669228"/>
                <a:gd name="connsiteX6" fmla="*/ 335245 w 793300"/>
                <a:gd name="connsiteY6" fmla="*/ 668953 h 669228"/>
                <a:gd name="connsiteX7" fmla="*/ 580721 w 793300"/>
                <a:gd name="connsiteY7" fmla="*/ 650542 h 669228"/>
                <a:gd name="connsiteX8" fmla="*/ 770965 w 793300"/>
                <a:gd name="connsiteY8" fmla="*/ 579968 h 669228"/>
                <a:gd name="connsiteX9" fmla="*/ 715733 w 793300"/>
                <a:gd name="connsiteY9" fmla="*/ 444956 h 669228"/>
                <a:gd name="connsiteX10" fmla="*/ 752555 w 793300"/>
                <a:gd name="connsiteY10" fmla="*/ 389723 h 669228"/>
                <a:gd name="connsiteX11" fmla="*/ 786308 w 793300"/>
                <a:gd name="connsiteY11" fmla="*/ 359039 h 669228"/>
                <a:gd name="connsiteX12" fmla="*/ 780171 w 793300"/>
                <a:gd name="connsiteY12" fmla="*/ 294601 h 669228"/>
                <a:gd name="connsiteX13" fmla="*/ 654364 w 793300"/>
                <a:gd name="connsiteY13" fmla="*/ 49125 h 669228"/>
                <a:gd name="connsiteX14" fmla="*/ 485599 w 793300"/>
                <a:gd name="connsiteY14" fmla="*/ 29 h 669228"/>
                <a:gd name="connsiteX15" fmla="*/ 276944 w 793300"/>
                <a:gd name="connsiteY15" fmla="*/ 42988 h 669228"/>
                <a:gd name="connsiteX16" fmla="*/ 145000 w 793300"/>
                <a:gd name="connsiteY16" fmla="*/ 101288 h 669228"/>
                <a:gd name="connsiteX17" fmla="*/ 129658 w 793300"/>
                <a:gd name="connsiteY17" fmla="*/ 144247 h 669228"/>
                <a:gd name="connsiteX18" fmla="*/ 120453 w 793300"/>
                <a:gd name="connsiteY18" fmla="*/ 227095 h 669228"/>
                <a:gd name="connsiteX19" fmla="*/ 59083 w 793300"/>
                <a:gd name="connsiteY19" fmla="*/ 266985 h 669228"/>
                <a:gd name="connsiteX20" fmla="*/ 19194 w 793300"/>
                <a:gd name="connsiteY20" fmla="*/ 325286 h 669228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36"/>
                <a:gd name="connsiteX1" fmla="*/ 783 w 793300"/>
                <a:gd name="connsiteY1" fmla="*/ 451100 h 669236"/>
                <a:gd name="connsiteX2" fmla="*/ 43741 w 793300"/>
                <a:gd name="connsiteY2" fmla="*/ 537017 h 669236"/>
                <a:gd name="connsiteX3" fmla="*/ 169548 w 793300"/>
                <a:gd name="connsiteY3" fmla="*/ 610660 h 669236"/>
                <a:gd name="connsiteX4" fmla="*/ 255465 w 793300"/>
                <a:gd name="connsiteY4" fmla="*/ 635208 h 669236"/>
                <a:gd name="connsiteX5" fmla="*/ 286149 w 793300"/>
                <a:gd name="connsiteY5" fmla="*/ 659755 h 669236"/>
                <a:gd name="connsiteX6" fmla="*/ 335245 w 793300"/>
                <a:gd name="connsiteY6" fmla="*/ 668961 h 669236"/>
                <a:gd name="connsiteX7" fmla="*/ 580721 w 793300"/>
                <a:gd name="connsiteY7" fmla="*/ 650550 h 669236"/>
                <a:gd name="connsiteX8" fmla="*/ 770965 w 793300"/>
                <a:gd name="connsiteY8" fmla="*/ 579976 h 669236"/>
                <a:gd name="connsiteX9" fmla="*/ 715733 w 793300"/>
                <a:gd name="connsiteY9" fmla="*/ 444964 h 669236"/>
                <a:gd name="connsiteX10" fmla="*/ 752555 w 793300"/>
                <a:gd name="connsiteY10" fmla="*/ 389731 h 669236"/>
                <a:gd name="connsiteX11" fmla="*/ 786308 w 793300"/>
                <a:gd name="connsiteY11" fmla="*/ 359047 h 669236"/>
                <a:gd name="connsiteX12" fmla="*/ 780171 w 793300"/>
                <a:gd name="connsiteY12" fmla="*/ 294609 h 669236"/>
                <a:gd name="connsiteX13" fmla="*/ 654364 w 793300"/>
                <a:gd name="connsiteY13" fmla="*/ 49133 h 669236"/>
                <a:gd name="connsiteX14" fmla="*/ 485599 w 793300"/>
                <a:gd name="connsiteY14" fmla="*/ 37 h 669236"/>
                <a:gd name="connsiteX15" fmla="*/ 276944 w 793300"/>
                <a:gd name="connsiteY15" fmla="*/ 42996 h 669236"/>
                <a:gd name="connsiteX16" fmla="*/ 129658 w 793300"/>
                <a:gd name="connsiteY16" fmla="*/ 144255 h 669236"/>
                <a:gd name="connsiteX17" fmla="*/ 120453 w 793300"/>
                <a:gd name="connsiteY17" fmla="*/ 227103 h 669236"/>
                <a:gd name="connsiteX18" fmla="*/ 59083 w 793300"/>
                <a:gd name="connsiteY18" fmla="*/ 266993 h 669236"/>
                <a:gd name="connsiteX19" fmla="*/ 19194 w 793300"/>
                <a:gd name="connsiteY19" fmla="*/ 325294 h 669236"/>
                <a:gd name="connsiteX0" fmla="*/ 19194 w 793300"/>
                <a:gd name="connsiteY0" fmla="*/ 325294 h 669258"/>
                <a:gd name="connsiteX1" fmla="*/ 783 w 793300"/>
                <a:gd name="connsiteY1" fmla="*/ 451100 h 669258"/>
                <a:gd name="connsiteX2" fmla="*/ 43741 w 793300"/>
                <a:gd name="connsiteY2" fmla="*/ 537017 h 669258"/>
                <a:gd name="connsiteX3" fmla="*/ 169548 w 793300"/>
                <a:gd name="connsiteY3" fmla="*/ 610660 h 669258"/>
                <a:gd name="connsiteX4" fmla="*/ 240123 w 793300"/>
                <a:gd name="connsiteY4" fmla="*/ 632140 h 669258"/>
                <a:gd name="connsiteX5" fmla="*/ 286149 w 793300"/>
                <a:gd name="connsiteY5" fmla="*/ 659755 h 669258"/>
                <a:gd name="connsiteX6" fmla="*/ 335245 w 793300"/>
                <a:gd name="connsiteY6" fmla="*/ 668961 h 669258"/>
                <a:gd name="connsiteX7" fmla="*/ 580721 w 793300"/>
                <a:gd name="connsiteY7" fmla="*/ 650550 h 669258"/>
                <a:gd name="connsiteX8" fmla="*/ 770965 w 793300"/>
                <a:gd name="connsiteY8" fmla="*/ 579976 h 669258"/>
                <a:gd name="connsiteX9" fmla="*/ 715733 w 793300"/>
                <a:gd name="connsiteY9" fmla="*/ 444964 h 669258"/>
                <a:gd name="connsiteX10" fmla="*/ 752555 w 793300"/>
                <a:gd name="connsiteY10" fmla="*/ 389731 h 669258"/>
                <a:gd name="connsiteX11" fmla="*/ 786308 w 793300"/>
                <a:gd name="connsiteY11" fmla="*/ 359047 h 669258"/>
                <a:gd name="connsiteX12" fmla="*/ 780171 w 793300"/>
                <a:gd name="connsiteY12" fmla="*/ 294609 h 669258"/>
                <a:gd name="connsiteX13" fmla="*/ 654364 w 793300"/>
                <a:gd name="connsiteY13" fmla="*/ 49133 h 669258"/>
                <a:gd name="connsiteX14" fmla="*/ 485599 w 793300"/>
                <a:gd name="connsiteY14" fmla="*/ 37 h 669258"/>
                <a:gd name="connsiteX15" fmla="*/ 276944 w 793300"/>
                <a:gd name="connsiteY15" fmla="*/ 42996 h 669258"/>
                <a:gd name="connsiteX16" fmla="*/ 129658 w 793300"/>
                <a:gd name="connsiteY16" fmla="*/ 144255 h 669258"/>
                <a:gd name="connsiteX17" fmla="*/ 120453 w 793300"/>
                <a:gd name="connsiteY17" fmla="*/ 227103 h 669258"/>
                <a:gd name="connsiteX18" fmla="*/ 59083 w 793300"/>
                <a:gd name="connsiteY18" fmla="*/ 266993 h 669258"/>
                <a:gd name="connsiteX19" fmla="*/ 19194 w 793300"/>
                <a:gd name="connsiteY19" fmla="*/ 325294 h 66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3300" h="669258">
                  <a:moveTo>
                    <a:pt x="19194" y="325294"/>
                  </a:moveTo>
                  <a:cubicBezTo>
                    <a:pt x="9477" y="355979"/>
                    <a:pt x="-3308" y="415813"/>
                    <a:pt x="783" y="451100"/>
                  </a:cubicBezTo>
                  <a:cubicBezTo>
                    <a:pt x="4874" y="486387"/>
                    <a:pt x="15613" y="510424"/>
                    <a:pt x="43741" y="537017"/>
                  </a:cubicBezTo>
                  <a:cubicBezTo>
                    <a:pt x="71869" y="563610"/>
                    <a:pt x="136818" y="594806"/>
                    <a:pt x="169548" y="610660"/>
                  </a:cubicBezTo>
                  <a:cubicBezTo>
                    <a:pt x="202278" y="626514"/>
                    <a:pt x="220690" y="623958"/>
                    <a:pt x="240123" y="632140"/>
                  </a:cubicBezTo>
                  <a:cubicBezTo>
                    <a:pt x="259556" y="640322"/>
                    <a:pt x="270295" y="653618"/>
                    <a:pt x="286149" y="659755"/>
                  </a:cubicBezTo>
                  <a:cubicBezTo>
                    <a:pt x="302003" y="665892"/>
                    <a:pt x="286150" y="670495"/>
                    <a:pt x="335245" y="668961"/>
                  </a:cubicBezTo>
                  <a:cubicBezTo>
                    <a:pt x="384340" y="667427"/>
                    <a:pt x="508101" y="665381"/>
                    <a:pt x="580721" y="650550"/>
                  </a:cubicBezTo>
                  <a:cubicBezTo>
                    <a:pt x="653341" y="635719"/>
                    <a:pt x="748463" y="614240"/>
                    <a:pt x="770965" y="579976"/>
                  </a:cubicBezTo>
                  <a:cubicBezTo>
                    <a:pt x="793467" y="545712"/>
                    <a:pt x="718801" y="476671"/>
                    <a:pt x="715733" y="444964"/>
                  </a:cubicBezTo>
                  <a:cubicBezTo>
                    <a:pt x="712665" y="413257"/>
                    <a:pt x="740793" y="404051"/>
                    <a:pt x="752555" y="389731"/>
                  </a:cubicBezTo>
                  <a:cubicBezTo>
                    <a:pt x="764318" y="375412"/>
                    <a:pt x="781705" y="374901"/>
                    <a:pt x="786308" y="359047"/>
                  </a:cubicBezTo>
                  <a:cubicBezTo>
                    <a:pt x="790911" y="343193"/>
                    <a:pt x="802162" y="346261"/>
                    <a:pt x="780171" y="294609"/>
                  </a:cubicBezTo>
                  <a:cubicBezTo>
                    <a:pt x="758180" y="242957"/>
                    <a:pt x="703459" y="98228"/>
                    <a:pt x="654364" y="49133"/>
                  </a:cubicBezTo>
                  <a:cubicBezTo>
                    <a:pt x="605269" y="38"/>
                    <a:pt x="548502" y="1060"/>
                    <a:pt x="485599" y="37"/>
                  </a:cubicBezTo>
                  <a:cubicBezTo>
                    <a:pt x="422696" y="-986"/>
                    <a:pt x="336268" y="18960"/>
                    <a:pt x="276944" y="42996"/>
                  </a:cubicBezTo>
                  <a:cubicBezTo>
                    <a:pt x="217621" y="67032"/>
                    <a:pt x="161877" y="95160"/>
                    <a:pt x="129658" y="144255"/>
                  </a:cubicBezTo>
                  <a:cubicBezTo>
                    <a:pt x="97439" y="193350"/>
                    <a:pt x="132216" y="206647"/>
                    <a:pt x="120453" y="227103"/>
                  </a:cubicBezTo>
                  <a:cubicBezTo>
                    <a:pt x="108691" y="247559"/>
                    <a:pt x="75959" y="248582"/>
                    <a:pt x="59083" y="266993"/>
                  </a:cubicBezTo>
                  <a:cubicBezTo>
                    <a:pt x="42207" y="285404"/>
                    <a:pt x="28911" y="294609"/>
                    <a:pt x="19194" y="32529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92D050"/>
                </a:gs>
                <a:gs pos="100000">
                  <a:srgbClr val="00B05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107028" y="1606206"/>
            <a:ext cx="923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no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product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950356" y="2854031"/>
            <a:ext cx="1943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Relatively resistant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1057960" y="410021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Relatively sensitive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84" name="Picture 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9764" y="4063194"/>
            <a:ext cx="415940" cy="44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5" name="Picture 28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033" y="2751696"/>
            <a:ext cx="570557" cy="42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88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C 0.00208 -0.00278 0.00642 -0.00278 0.00434 -0.00695 C 0.00191 -0.00625 0.00052 -0.00602 -0.00156 -0.00417 C -0.00017 -0.00718 0.00121 -0.01065 -0.00208 -0.01204 C -0.00451 -0.00996 -0.00434 -0.00672 -0.00694 -0.00556 C -0.0092 -0.00255 -0.0092 -0.00209 -0.00851 0.00208 C -0.01076 0.00555 -0.01111 0.00717 -0.00851 0.01065 C -0.00608 0.00972 -0.00434 0.0081 -0.00208 0.00717 C -0.00122 0.01296 -0.00052 0.01134 0.00208 0.00787 C 0.00139 0.00416 -0.00139 0.0037 -1.38889E-6 1.11111E-6 Z " pathEditMode="relative" ptsTypes="ffffffffff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39 -0.00579 0.00277 0.00254 0.00434 0.00347 C 0.00555 0.0044 0.00711 0.00416 0.0085 0.0044 C 0.00937 0.00625 0.00972 0.00903 0.01128 0.00995 C 0.01232 0.01065 0.01441 0.01134 0.01441 0.01134 C 0.01632 0.01504 0.01545 0.01597 0.01927 0.01481 C 0.02274 0.01018 0.021 0.01134 0.02395 0.00995 C 0.02604 0.00579 0.02239 0.00162 0.01979 -0.0007 C 0.01632 0.00023 0.01632 0.00092 0.01545 0.00509 C 0.01892 0.0081 0.01805 0.00254 0.01597 0.00069 C 0.01232 0.00139 0.01145 0.00139 0.01007 0.00579 C 0.01041 0.00741 0.01076 0.00995 0.01232 0.01065 C 0.01614 0.01204 0.02239 0.00301 0.02343 -0.00139 C 0.02187 -0.00741 0.01961 -0.00972 0.01493 -0.01134 C 0.00902 -0.01042 0.00295 -0.00787 0 0 Z " pathEditMode="relative" ptsTypes="fffffffffffffff">
                                      <p:cBhvr>
                                        <p:cTn id="2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5.55556E-6 C -0.00347 0.00555 -0.00347 0.00533 -0.00433 0.01204 C -0.00381 0.01482 -0.00156 0.01968 -0.00156 0.01968 C -0.00468 0.02246 -0.00503 0.022 -0.00902 0.02107 C -0.01423 0.02339 -0.01232 0.02686 -0.00798 0.02825 C -0.00433 0.02732 -0.00051 0.02709 0.00313 0.02547 C 0.00452 0.02825 0.00487 0.03126 0.00747 0.03241 C 0.00886 0.03126 0.00938 0.03102 0.01008 0.02894 C 0.0106 0.02755 0.01112 0.02477 0.01112 0.02477 C 0.01025 0.02061 0.01025 0.02014 0.00695 0.02107 C 0.00539 0.02362 0.00539 0.02431 0.00591 0.02755 C 0.00851 0.02524 0.00903 0.022 0.00747 0.0176 C 0.00678 0.01575 0.00417 0.01343 0.00417 0.01343 C 0.0007 0.01436 -0.00017 0.01413 0.00053 0.01899 C 0.00435 0.01575 0.00348 0.01135 8.33333E-6 0.00834 C -0.00034 0.00695 -0.00069 0.00555 -0.00105 0.00417 C -0.00121 0.00325 -0.00277 0.00301 -0.0026 0.00209 C -0.00225 0.0007 -0.00086 0.0007 8.33333E-6 5.55556E-6 Z " pathEditMode="relative" ptsTypes="ffffffffffffffffff">
                                      <p:cBhvr>
                                        <p:cTn id="2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85185E-6 C -0.00086 -0.00903 0.00087 -0.01042 -0.00416 -0.01274 C -0.00659 -0.00996 -0.00729 -0.00556 -0.00364 -0.00417 C -0.00173 0.00324 -0.00138 -0.00024 -5.55556E-7 -0.00417 C 0.00035 -0.00486 0.0007 -0.00556 0.00105 -0.00625 C 0.00209 -0.01065 0.00053 -0.01412 -0.0026 -0.01551 C -0.00538 -0.01482 -0.00798 -0.01366 -0.01059 -0.01274 C -0.0144 -0.00949 -0.01319 -0.01135 -0.01493 -0.00787 C -0.01579 -0.00209 -0.01562 -0.00486 -0.01857 -0.00625 C -0.0217 -0.01111 -0.02065 -0.01551 -0.01597 -0.0176 C -0.01284 -0.01713 -0.01059 -0.01806 -0.00954 -0.01412 C -0.01041 -0.01042 -0.01145 -0.00672 -0.01215 -0.00278 C -0.01197 -0.00162 -0.01215 -0.00024 -0.01163 0.00069 C -0.01076 0.00254 -0.00729 0.00023 -0.00694 1.85185E-6 C -0.00312 -0.00162 0.00087 -0.00625 0.00209 -0.01135 C 0.00139 -0.0169 0.00174 -0.01783 -0.0026 -0.0169 C -0.0052 -0.01459 -0.00399 -0.01621 -0.00538 -0.01065 C -0.00555 -0.00996 -0.0059 -0.00857 -0.0059 -0.00857 C -0.00503 -0.00463 -0.00555 -0.00394 -0.00208 -0.00486 C -0.00173 -0.00556 -0.00104 -0.00718 -0.00104 -0.00718 " pathEditMode="relative" ptsTypes="fffffffffffffffffffA">
                                      <p:cBhvr>
                                        <p:cTn id="2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"/>
                            </p:stCondLst>
                            <p:childTnLst>
                              <p:par>
                                <p:cTn id="3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1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6.66667E-6 C -0.00103 -0.00093 -0.0019 -0.00325 -0.00312 -0.00278 C -0.00468 -0.00209 -0.00624 0.00069 -0.00572 0.00277 C -0.00537 0.00439 -0.00329 0.00231 -0.00208 0.00209 C 0.00192 0.00023 -0.00277 0.00532 -0.00051 0.00787 C 0.00035 0.00879 0.00279 0.00925 0.00279 0.00925 C 0.00591 0.0155 0.00799 0.01087 0.01181 0.00925 C 0.0139 0.00509 0.01181 0.00254 0.01077 -0.00139 C 0.0106 -0.00278 0.01112 -0.00487 0.01025 -0.00579 C 0.00886 -0.00718 0.00226 0.00115 0.00799 -0.0007 C 0.00626 -0.00394 0.00487 -0.00301 0.00331 -6.66667E-6 C 0.00383 0.00393 0.00417 0.00462 0.00695 0.00347 C 0.00799 0.00138 0.01129 -0.00139 0.01129 -0.00139 C 0.01303 -0.00487 0.01233 -0.00718 0.01025 -0.00996 C 0.00504 -0.00903 0.00799 -0.00996 0.00331 -0.00788 C 0.00279 -0.00764 0.00157 -0.00718 0.00157 -0.00718 C 0.00035 -0.00209 0.00157 -0.00371 -0.00103 -0.00139 C -0.00173 0.00138 -0.00208 0.00092 6.38889E-6 -6.66667E-6 Z " pathEditMode="relative" ptsTypes="ffffffffffffffffff">
                                      <p:cBhvr>
                                        <p:cTn id="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17 -0.00046 0.00208 -0.0088 0.00434 -0.00208 C 0.00625 0.00347 0.00243 0.00671 -0.00053 0.00787 C -0.00296 0.00995 -0.00365 0.01343 -0.00053 0.01481 C 0.00069 0.01435 0.00208 0.01528 0.00329 0.01481 C 0.00451 0.01435 0.00642 0.01204 0.00642 0.01204 C 0.00729 0.01018 0.0085 0.00579 0.0085 0.00579 C 0.00746 0.00139 0.00677 0.00139 0.00329 0.00208 C 0.00121 0.00393 0.00156 0.00555 -0.00053 0.00718 C 0.00052 0.01157 0.00208 0.01065 0.00538 0.00995 C 0.00815 0.00764 0.01024 0.00555 0.01336 0.00417 C 0.01736 0.00602 0.01927 0.01134 0.02343 0.01273 C 0.02552 0.0118 0.02604 0.01088 0.02725 0.00856 C 0.0269 0.0044 0.02673 0.00231 0.02552 -0.00139 C 0.0269 -0.00301 0.02708 -0.00509 0.025 -0.00648 C 0.02395 -0.00718 0.02187 -0.00787 0.02187 -0.00787 C 0.02065 -0.00532 0.01944 -0.00347 0.02135 0 C 0.02361 0.00417 0.02343 -0.00093 0.02343 -0.00139 " pathEditMode="relative" ptsTypes="fffffffffffffffffA">
                                      <p:cBhvr>
                                        <p:cTn id="53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C -0.00052 -0.00116 -0.00139 -0.00209 -0.00156 -0.00348 C -0.00243 -0.00996 0.00069 -0.00787 -0.0026 -0.00926 C -0.00573 -0.00301 -0.00243 -0.00139 0.00052 0.00139 C 0.0026 0.00046 0.00347 -0.00047 0.00486 -0.00278 C 0.00573 -0.00649 0.0066 -0.00857 0.00313 -0.00996 C -0.00174 -0.00834 -0.00122 -0.00024 -0.00486 0.00347 C -0.00573 0.00439 -0.00694 0.00439 -0.00799 0.00509 C -0.00903 0.00439 -0.01094 0.00486 -0.01111 0.00347 C -0.01128 0.00208 -0.01007 -0.0007 -0.01007 -0.0007 C -0.01285 -0.00186 -0.01406 -0.00463 -0.01059 -0.00625 C -0.00833 -0.0044 -0.00781 -0.00232 -0.00903 0.00139 C -0.00937 0.00231 -0.01198 0.00601 -0.01285 0.00648 C -0.01389 0.00717 -0.01597 0.00787 -0.01597 0.00787 C -0.01753 0.00648 -0.01962 0.00208 -0.01962 0.00208 C -0.01892 -0.01019 -0.01997 -0.01412 -0.01007 -0.01551 C -0.00972 -0.01621 -0.00833 -0.01899 -0.00799 -0.01991 C -0.00764 -0.0213 -0.00694 -0.02408 -0.00694 -0.02408 C -0.00747 -0.02639 -0.00747 -0.02547 -0.00747 -0.02686 " pathEditMode="relative" ptsTypes="ffffffffffffffffffA">
                                      <p:cBhvr>
                                        <p:cTn id="55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C -0.00364 -0.00718 -0.00347 -0.00533 -0.00486 0.00208 C -0.00173 0.00463 0.00191 0.00532 0.00538 0.00717 C 0.00764 0.00578 0.0092 0.00602 0.01007 0.00926 C 0.00955 0.01296 0.0092 0.01435 0.00643 0.01551 C 0.004 0.01504 0.00174 0.01389 -0.00052 0.01481 C -0.00156 0.0169 -0.0026 0.01828 -0.00312 0.0206 C -0.00052 0.02176 0.0007 0.01967 0.00313 0.01852 C 0.00538 0.0162 0.00729 0.01551 0.00903 0.01203 C 0.00834 0.00787 0.00799 0.00787 0.00538 0.00625 C 0.004 0.00648 0.00243 0.00648 0.00104 0.00717 C -0.00052 0.0081 -0.00104 0.01342 -0.00104 0.01342 C -0.00156 0.02106 -0.00191 0.02662 -0.00746 0.02986 C -0.00989 0.02847 -0.00972 0.02453 -0.00746 0.02754 " pathEditMode="relative" ptsTypes="fffffffffffffA">
                                      <p:cBhvr>
                                        <p:cTn id="5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1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6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5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xit" presetSubtype="8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5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5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5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7" grpId="1" animBg="1"/>
      <p:bldP spid="143" grpId="0" animBg="1"/>
      <p:bldP spid="143" grpId="1" animBg="1"/>
      <p:bldP spid="28" grpId="0" animBg="1"/>
      <p:bldP spid="208" grpId="0" animBg="1"/>
      <p:bldP spid="35" grpId="0" animBg="1"/>
      <p:bldP spid="35" grpId="1" animBg="1"/>
      <p:bldP spid="45" grpId="0" animBg="1"/>
      <p:bldP spid="216" grpId="0" animBg="1"/>
      <p:bldP spid="217" grpId="0" animBg="1"/>
      <p:bldP spid="219" grpId="0" animBg="1"/>
      <p:bldP spid="47" grpId="0"/>
      <p:bldP spid="282" grpId="0"/>
      <p:bldP spid="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147" y="1245854"/>
            <a:ext cx="2676876" cy="272037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226523" y="2543443"/>
            <a:ext cx="135892" cy="135892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 flipV="1">
            <a:off x="717468" y="5361759"/>
            <a:ext cx="7910935" cy="1003155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FFC000">
                  <a:alpha val="3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 Markov models to approximate phenotypic transitions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pSp>
        <p:nvGrpSpPr>
          <p:cNvPr id="281" name="Group 280"/>
          <p:cNvGrpSpPr/>
          <p:nvPr/>
        </p:nvGrpSpPr>
        <p:grpSpPr>
          <a:xfrm>
            <a:off x="206365" y="4710596"/>
            <a:ext cx="369332" cy="1654319"/>
            <a:chOff x="206365" y="4710596"/>
            <a:chExt cx="369332" cy="1654319"/>
          </a:xfrm>
        </p:grpSpPr>
        <p:cxnSp>
          <p:nvCxnSpPr>
            <p:cNvPr id="214" name="Straight Arrow Connector 213"/>
            <p:cNvCxnSpPr/>
            <p:nvPr/>
          </p:nvCxnSpPr>
          <p:spPr>
            <a:xfrm flipV="1">
              <a:off x="563871" y="4710596"/>
              <a:ext cx="0" cy="16543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TextBox 214"/>
            <p:cNvSpPr txBox="1"/>
            <p:nvPr/>
          </p:nvSpPr>
          <p:spPr>
            <a:xfrm rot="16200000">
              <a:off x="-341798" y="5315638"/>
              <a:ext cx="14656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 in cell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16" name="Rectangle 215"/>
          <p:cNvSpPr/>
          <p:nvPr/>
        </p:nvSpPr>
        <p:spPr>
          <a:xfrm>
            <a:off x="717468" y="4710596"/>
            <a:ext cx="7910935" cy="651164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0070C0">
                  <a:alpha val="5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5135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16497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0816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" name="Freeform 210"/>
          <p:cNvSpPr/>
          <p:nvPr/>
        </p:nvSpPr>
        <p:spPr>
          <a:xfrm rot="10800000" flipV="1">
            <a:off x="715148" y="5052673"/>
            <a:ext cx="7909382" cy="790031"/>
          </a:xfrm>
          <a:custGeom>
            <a:avLst/>
            <a:gdLst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2465678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246212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27030 w 7909382"/>
              <a:gd name="connsiteY6" fmla="*/ 0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35697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7763 h 804879"/>
              <a:gd name="connsiteX1" fmla="*/ 188573 w 7909382"/>
              <a:gd name="connsiteY1" fmla="*/ 801321 h 804879"/>
              <a:gd name="connsiteX2" fmla="*/ 185015 w 7909382"/>
              <a:gd name="connsiteY2" fmla="*/ 4334 h 804879"/>
              <a:gd name="connsiteX3" fmla="*/ 394936 w 7909382"/>
              <a:gd name="connsiteY3" fmla="*/ 4334 h 804879"/>
              <a:gd name="connsiteX4" fmla="*/ 394936 w 7909382"/>
              <a:gd name="connsiteY4" fmla="*/ 801321 h 804879"/>
              <a:gd name="connsiteX5" fmla="*/ 1234922 w 7909382"/>
              <a:gd name="connsiteY5" fmla="*/ 801321 h 804879"/>
              <a:gd name="connsiteX6" fmla="*/ 1235697 w 7909382"/>
              <a:gd name="connsiteY6" fmla="*/ 0 h 804879"/>
              <a:gd name="connsiteX7" fmla="*/ 2615113 w 7909382"/>
              <a:gd name="connsiteY7" fmla="*/ 4334 h 804879"/>
              <a:gd name="connsiteX8" fmla="*/ 3209295 w 7909382"/>
              <a:gd name="connsiteY8" fmla="*/ 4334 h 804879"/>
              <a:gd name="connsiteX9" fmla="*/ 3209295 w 7909382"/>
              <a:gd name="connsiteY9" fmla="*/ 801321 h 804879"/>
              <a:gd name="connsiteX10" fmla="*/ 4529305 w 7909382"/>
              <a:gd name="connsiteY10" fmla="*/ 801321 h 804879"/>
              <a:gd name="connsiteX11" fmla="*/ 4525747 w 7909382"/>
              <a:gd name="connsiteY11" fmla="*/ 7892 h 804879"/>
              <a:gd name="connsiteX12" fmla="*/ 4796153 w 7909382"/>
              <a:gd name="connsiteY12" fmla="*/ 7892 h 804879"/>
              <a:gd name="connsiteX13" fmla="*/ 4796153 w 7909382"/>
              <a:gd name="connsiteY13" fmla="*/ 801321 h 804879"/>
              <a:gd name="connsiteX14" fmla="*/ 5906242 w 7909382"/>
              <a:gd name="connsiteY14" fmla="*/ 801321 h 804879"/>
              <a:gd name="connsiteX15" fmla="*/ 5906242 w 7909382"/>
              <a:gd name="connsiteY15" fmla="*/ 4334 h 804879"/>
              <a:gd name="connsiteX16" fmla="*/ 6073466 w 7909382"/>
              <a:gd name="connsiteY16" fmla="*/ 7892 h 804879"/>
              <a:gd name="connsiteX17" fmla="*/ 6069908 w 7909382"/>
              <a:gd name="connsiteY17" fmla="*/ 804879 h 804879"/>
              <a:gd name="connsiteX18" fmla="*/ 6180206 w 7909382"/>
              <a:gd name="connsiteY18" fmla="*/ 804879 h 804879"/>
              <a:gd name="connsiteX19" fmla="*/ 6176648 w 7909382"/>
              <a:gd name="connsiteY19" fmla="*/ 4334 h 804879"/>
              <a:gd name="connsiteX20" fmla="*/ 6834873 w 7909382"/>
              <a:gd name="connsiteY20" fmla="*/ 4334 h 804879"/>
              <a:gd name="connsiteX21" fmla="*/ 6831315 w 7909382"/>
              <a:gd name="connsiteY21" fmla="*/ 801321 h 804879"/>
              <a:gd name="connsiteX22" fmla="*/ 7909382 w 7909382"/>
              <a:gd name="connsiteY22" fmla="*/ 801321 h 804879"/>
              <a:gd name="connsiteX0" fmla="*/ 0 w 7909382"/>
              <a:gd name="connsiteY0" fmla="*/ 793429 h 800545"/>
              <a:gd name="connsiteX1" fmla="*/ 188573 w 7909382"/>
              <a:gd name="connsiteY1" fmla="*/ 796987 h 800545"/>
              <a:gd name="connsiteX2" fmla="*/ 185015 w 7909382"/>
              <a:gd name="connsiteY2" fmla="*/ 0 h 800545"/>
              <a:gd name="connsiteX3" fmla="*/ 394936 w 7909382"/>
              <a:gd name="connsiteY3" fmla="*/ 0 h 800545"/>
              <a:gd name="connsiteX4" fmla="*/ 394936 w 7909382"/>
              <a:gd name="connsiteY4" fmla="*/ 796987 h 800545"/>
              <a:gd name="connsiteX5" fmla="*/ 1234922 w 7909382"/>
              <a:gd name="connsiteY5" fmla="*/ 796987 h 800545"/>
              <a:gd name="connsiteX6" fmla="*/ 1240030 w 7909382"/>
              <a:gd name="connsiteY6" fmla="*/ 4334 h 800545"/>
              <a:gd name="connsiteX7" fmla="*/ 2615113 w 7909382"/>
              <a:gd name="connsiteY7" fmla="*/ 0 h 800545"/>
              <a:gd name="connsiteX8" fmla="*/ 3209295 w 7909382"/>
              <a:gd name="connsiteY8" fmla="*/ 0 h 800545"/>
              <a:gd name="connsiteX9" fmla="*/ 3209295 w 7909382"/>
              <a:gd name="connsiteY9" fmla="*/ 796987 h 800545"/>
              <a:gd name="connsiteX10" fmla="*/ 4529305 w 7909382"/>
              <a:gd name="connsiteY10" fmla="*/ 796987 h 800545"/>
              <a:gd name="connsiteX11" fmla="*/ 4525747 w 7909382"/>
              <a:gd name="connsiteY11" fmla="*/ 3558 h 800545"/>
              <a:gd name="connsiteX12" fmla="*/ 4796153 w 7909382"/>
              <a:gd name="connsiteY12" fmla="*/ 3558 h 800545"/>
              <a:gd name="connsiteX13" fmla="*/ 4796153 w 7909382"/>
              <a:gd name="connsiteY13" fmla="*/ 796987 h 800545"/>
              <a:gd name="connsiteX14" fmla="*/ 5906242 w 7909382"/>
              <a:gd name="connsiteY14" fmla="*/ 796987 h 800545"/>
              <a:gd name="connsiteX15" fmla="*/ 5906242 w 7909382"/>
              <a:gd name="connsiteY15" fmla="*/ 0 h 800545"/>
              <a:gd name="connsiteX16" fmla="*/ 6073466 w 7909382"/>
              <a:gd name="connsiteY16" fmla="*/ 3558 h 800545"/>
              <a:gd name="connsiteX17" fmla="*/ 6069908 w 7909382"/>
              <a:gd name="connsiteY17" fmla="*/ 800545 h 800545"/>
              <a:gd name="connsiteX18" fmla="*/ 6180206 w 7909382"/>
              <a:gd name="connsiteY18" fmla="*/ 800545 h 800545"/>
              <a:gd name="connsiteX19" fmla="*/ 6176648 w 7909382"/>
              <a:gd name="connsiteY19" fmla="*/ 0 h 800545"/>
              <a:gd name="connsiteX20" fmla="*/ 6834873 w 7909382"/>
              <a:gd name="connsiteY20" fmla="*/ 0 h 800545"/>
              <a:gd name="connsiteX21" fmla="*/ 6831315 w 7909382"/>
              <a:gd name="connsiteY21" fmla="*/ 796987 h 800545"/>
              <a:gd name="connsiteX22" fmla="*/ 7909382 w 7909382"/>
              <a:gd name="connsiteY22" fmla="*/ 796987 h 800545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834873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6187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3429 h 801321"/>
              <a:gd name="connsiteX1" fmla="*/ 188573 w 7909382"/>
              <a:gd name="connsiteY1" fmla="*/ 796987 h 801321"/>
              <a:gd name="connsiteX2" fmla="*/ 185015 w 7909382"/>
              <a:gd name="connsiteY2" fmla="*/ 0 h 801321"/>
              <a:gd name="connsiteX3" fmla="*/ 394936 w 7909382"/>
              <a:gd name="connsiteY3" fmla="*/ 0 h 801321"/>
              <a:gd name="connsiteX4" fmla="*/ 394936 w 7909382"/>
              <a:gd name="connsiteY4" fmla="*/ 796987 h 801321"/>
              <a:gd name="connsiteX5" fmla="*/ 1234922 w 7909382"/>
              <a:gd name="connsiteY5" fmla="*/ 796987 h 801321"/>
              <a:gd name="connsiteX6" fmla="*/ 1240030 w 7909382"/>
              <a:gd name="connsiteY6" fmla="*/ 4334 h 801321"/>
              <a:gd name="connsiteX7" fmla="*/ 2615113 w 7909382"/>
              <a:gd name="connsiteY7" fmla="*/ 0 h 801321"/>
              <a:gd name="connsiteX8" fmla="*/ 3209295 w 7909382"/>
              <a:gd name="connsiteY8" fmla="*/ 0 h 801321"/>
              <a:gd name="connsiteX9" fmla="*/ 3209295 w 7909382"/>
              <a:gd name="connsiteY9" fmla="*/ 796987 h 801321"/>
              <a:gd name="connsiteX10" fmla="*/ 4529305 w 7909382"/>
              <a:gd name="connsiteY10" fmla="*/ 796987 h 801321"/>
              <a:gd name="connsiteX11" fmla="*/ 4525747 w 7909382"/>
              <a:gd name="connsiteY11" fmla="*/ 3558 h 801321"/>
              <a:gd name="connsiteX12" fmla="*/ 4796153 w 7909382"/>
              <a:gd name="connsiteY12" fmla="*/ 3558 h 801321"/>
              <a:gd name="connsiteX13" fmla="*/ 4796153 w 7909382"/>
              <a:gd name="connsiteY13" fmla="*/ 796987 h 801321"/>
              <a:gd name="connsiteX14" fmla="*/ 5906242 w 7909382"/>
              <a:gd name="connsiteY14" fmla="*/ 796987 h 801321"/>
              <a:gd name="connsiteX15" fmla="*/ 5906242 w 7909382"/>
              <a:gd name="connsiteY15" fmla="*/ 0 h 801321"/>
              <a:gd name="connsiteX16" fmla="*/ 6073466 w 7909382"/>
              <a:gd name="connsiteY16" fmla="*/ 3558 h 801321"/>
              <a:gd name="connsiteX17" fmla="*/ 6069908 w 7909382"/>
              <a:gd name="connsiteY17" fmla="*/ 800545 h 801321"/>
              <a:gd name="connsiteX18" fmla="*/ 6180206 w 7909382"/>
              <a:gd name="connsiteY18" fmla="*/ 800545 h 801321"/>
              <a:gd name="connsiteX19" fmla="*/ 6176648 w 7909382"/>
              <a:gd name="connsiteY19" fmla="*/ 0 h 801321"/>
              <a:gd name="connsiteX20" fmla="*/ 6561854 w 7909382"/>
              <a:gd name="connsiteY20" fmla="*/ 0 h 801321"/>
              <a:gd name="connsiteX21" fmla="*/ 6558296 w 7909382"/>
              <a:gd name="connsiteY21" fmla="*/ 801321 h 801321"/>
              <a:gd name="connsiteX22" fmla="*/ 7909382 w 7909382"/>
              <a:gd name="connsiteY22" fmla="*/ 796987 h 801321"/>
              <a:gd name="connsiteX0" fmla="*/ 0 w 7909382"/>
              <a:gd name="connsiteY0" fmla="*/ 798374 h 806266"/>
              <a:gd name="connsiteX1" fmla="*/ 188573 w 7909382"/>
              <a:gd name="connsiteY1" fmla="*/ 801932 h 806266"/>
              <a:gd name="connsiteX2" fmla="*/ 185015 w 7909382"/>
              <a:gd name="connsiteY2" fmla="*/ 4945 h 806266"/>
              <a:gd name="connsiteX3" fmla="*/ 394936 w 7909382"/>
              <a:gd name="connsiteY3" fmla="*/ 4945 h 806266"/>
              <a:gd name="connsiteX4" fmla="*/ 394936 w 7909382"/>
              <a:gd name="connsiteY4" fmla="*/ 801932 h 806266"/>
              <a:gd name="connsiteX5" fmla="*/ 1234922 w 7909382"/>
              <a:gd name="connsiteY5" fmla="*/ 801932 h 806266"/>
              <a:gd name="connsiteX6" fmla="*/ 1226314 w 7909382"/>
              <a:gd name="connsiteY6" fmla="*/ 0 h 806266"/>
              <a:gd name="connsiteX7" fmla="*/ 2615113 w 7909382"/>
              <a:gd name="connsiteY7" fmla="*/ 4945 h 806266"/>
              <a:gd name="connsiteX8" fmla="*/ 3209295 w 7909382"/>
              <a:gd name="connsiteY8" fmla="*/ 4945 h 806266"/>
              <a:gd name="connsiteX9" fmla="*/ 3209295 w 7909382"/>
              <a:gd name="connsiteY9" fmla="*/ 801932 h 806266"/>
              <a:gd name="connsiteX10" fmla="*/ 4529305 w 7909382"/>
              <a:gd name="connsiteY10" fmla="*/ 801932 h 806266"/>
              <a:gd name="connsiteX11" fmla="*/ 4525747 w 7909382"/>
              <a:gd name="connsiteY11" fmla="*/ 8503 h 806266"/>
              <a:gd name="connsiteX12" fmla="*/ 4796153 w 7909382"/>
              <a:gd name="connsiteY12" fmla="*/ 8503 h 806266"/>
              <a:gd name="connsiteX13" fmla="*/ 4796153 w 7909382"/>
              <a:gd name="connsiteY13" fmla="*/ 801932 h 806266"/>
              <a:gd name="connsiteX14" fmla="*/ 5906242 w 7909382"/>
              <a:gd name="connsiteY14" fmla="*/ 801932 h 806266"/>
              <a:gd name="connsiteX15" fmla="*/ 5906242 w 7909382"/>
              <a:gd name="connsiteY15" fmla="*/ 4945 h 806266"/>
              <a:gd name="connsiteX16" fmla="*/ 6073466 w 7909382"/>
              <a:gd name="connsiteY16" fmla="*/ 8503 h 806266"/>
              <a:gd name="connsiteX17" fmla="*/ 6069908 w 7909382"/>
              <a:gd name="connsiteY17" fmla="*/ 805490 h 806266"/>
              <a:gd name="connsiteX18" fmla="*/ 6180206 w 7909382"/>
              <a:gd name="connsiteY18" fmla="*/ 805490 h 806266"/>
              <a:gd name="connsiteX19" fmla="*/ 6176648 w 7909382"/>
              <a:gd name="connsiteY19" fmla="*/ 4945 h 806266"/>
              <a:gd name="connsiteX20" fmla="*/ 6561854 w 7909382"/>
              <a:gd name="connsiteY20" fmla="*/ 4945 h 806266"/>
              <a:gd name="connsiteX21" fmla="*/ 6558296 w 7909382"/>
              <a:gd name="connsiteY21" fmla="*/ 806266 h 806266"/>
              <a:gd name="connsiteX22" fmla="*/ 7909382 w 7909382"/>
              <a:gd name="connsiteY22" fmla="*/ 801932 h 806266"/>
              <a:gd name="connsiteX0" fmla="*/ 0 w 7909382"/>
              <a:gd name="connsiteY0" fmla="*/ 793735 h 801627"/>
              <a:gd name="connsiteX1" fmla="*/ 188573 w 7909382"/>
              <a:gd name="connsiteY1" fmla="*/ 797293 h 801627"/>
              <a:gd name="connsiteX2" fmla="*/ 185015 w 7909382"/>
              <a:gd name="connsiteY2" fmla="*/ 306 h 801627"/>
              <a:gd name="connsiteX3" fmla="*/ 394936 w 7909382"/>
              <a:gd name="connsiteY3" fmla="*/ 306 h 801627"/>
              <a:gd name="connsiteX4" fmla="*/ 394936 w 7909382"/>
              <a:gd name="connsiteY4" fmla="*/ 797293 h 801627"/>
              <a:gd name="connsiteX5" fmla="*/ 1234922 w 7909382"/>
              <a:gd name="connsiteY5" fmla="*/ 797293 h 801627"/>
              <a:gd name="connsiteX6" fmla="*/ 1235458 w 7909382"/>
              <a:gd name="connsiteY6" fmla="*/ 0 h 801627"/>
              <a:gd name="connsiteX7" fmla="*/ 2615113 w 7909382"/>
              <a:gd name="connsiteY7" fmla="*/ 306 h 801627"/>
              <a:gd name="connsiteX8" fmla="*/ 3209295 w 7909382"/>
              <a:gd name="connsiteY8" fmla="*/ 306 h 801627"/>
              <a:gd name="connsiteX9" fmla="*/ 3209295 w 7909382"/>
              <a:gd name="connsiteY9" fmla="*/ 797293 h 801627"/>
              <a:gd name="connsiteX10" fmla="*/ 4529305 w 7909382"/>
              <a:gd name="connsiteY10" fmla="*/ 797293 h 801627"/>
              <a:gd name="connsiteX11" fmla="*/ 4525747 w 7909382"/>
              <a:gd name="connsiteY11" fmla="*/ 3864 h 801627"/>
              <a:gd name="connsiteX12" fmla="*/ 4796153 w 7909382"/>
              <a:gd name="connsiteY12" fmla="*/ 3864 h 801627"/>
              <a:gd name="connsiteX13" fmla="*/ 4796153 w 7909382"/>
              <a:gd name="connsiteY13" fmla="*/ 797293 h 801627"/>
              <a:gd name="connsiteX14" fmla="*/ 5906242 w 7909382"/>
              <a:gd name="connsiteY14" fmla="*/ 797293 h 801627"/>
              <a:gd name="connsiteX15" fmla="*/ 5906242 w 7909382"/>
              <a:gd name="connsiteY15" fmla="*/ 306 h 801627"/>
              <a:gd name="connsiteX16" fmla="*/ 6073466 w 7909382"/>
              <a:gd name="connsiteY16" fmla="*/ 3864 h 801627"/>
              <a:gd name="connsiteX17" fmla="*/ 6069908 w 7909382"/>
              <a:gd name="connsiteY17" fmla="*/ 800851 h 801627"/>
              <a:gd name="connsiteX18" fmla="*/ 6180206 w 7909382"/>
              <a:gd name="connsiteY18" fmla="*/ 800851 h 801627"/>
              <a:gd name="connsiteX19" fmla="*/ 6176648 w 7909382"/>
              <a:gd name="connsiteY19" fmla="*/ 306 h 801627"/>
              <a:gd name="connsiteX20" fmla="*/ 6561854 w 7909382"/>
              <a:gd name="connsiteY20" fmla="*/ 306 h 801627"/>
              <a:gd name="connsiteX21" fmla="*/ 6558296 w 7909382"/>
              <a:gd name="connsiteY21" fmla="*/ 801627 h 801627"/>
              <a:gd name="connsiteX22" fmla="*/ 7909382 w 7909382"/>
              <a:gd name="connsiteY22" fmla="*/ 797293 h 80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09382" h="801627">
                <a:moveTo>
                  <a:pt x="0" y="793735"/>
                </a:moveTo>
                <a:lnTo>
                  <a:pt x="188573" y="797293"/>
                </a:lnTo>
                <a:lnTo>
                  <a:pt x="185015" y="306"/>
                </a:lnTo>
                <a:lnTo>
                  <a:pt x="394936" y="306"/>
                </a:lnTo>
                <a:lnTo>
                  <a:pt x="394936" y="797293"/>
                </a:lnTo>
                <a:lnTo>
                  <a:pt x="1234922" y="797293"/>
                </a:lnTo>
                <a:cubicBezTo>
                  <a:pt x="1232291" y="531631"/>
                  <a:pt x="1238089" y="265662"/>
                  <a:pt x="1235458" y="0"/>
                </a:cubicBezTo>
                <a:lnTo>
                  <a:pt x="2615113" y="306"/>
                </a:lnTo>
                <a:lnTo>
                  <a:pt x="3209295" y="306"/>
                </a:lnTo>
                <a:lnTo>
                  <a:pt x="3209295" y="797293"/>
                </a:lnTo>
                <a:lnTo>
                  <a:pt x="4529305" y="797293"/>
                </a:lnTo>
                <a:lnTo>
                  <a:pt x="4525747" y="3864"/>
                </a:lnTo>
                <a:lnTo>
                  <a:pt x="4796153" y="3864"/>
                </a:lnTo>
                <a:lnTo>
                  <a:pt x="4796153" y="797293"/>
                </a:lnTo>
                <a:lnTo>
                  <a:pt x="5906242" y="797293"/>
                </a:lnTo>
                <a:lnTo>
                  <a:pt x="5906242" y="306"/>
                </a:lnTo>
                <a:lnTo>
                  <a:pt x="6073466" y="3864"/>
                </a:lnTo>
                <a:lnTo>
                  <a:pt x="6069908" y="800851"/>
                </a:lnTo>
                <a:lnTo>
                  <a:pt x="6180206" y="800851"/>
                </a:lnTo>
                <a:lnTo>
                  <a:pt x="6176648" y="306"/>
                </a:lnTo>
                <a:lnTo>
                  <a:pt x="6561854" y="306"/>
                </a:lnTo>
                <a:cubicBezTo>
                  <a:pt x="6559224" y="267413"/>
                  <a:pt x="6560926" y="534520"/>
                  <a:pt x="6558296" y="801627"/>
                </a:cubicBezTo>
                <a:lnTo>
                  <a:pt x="7909382" y="797293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9517" y="75401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i="1" baseline="-25000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209517" y="4140484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r>
              <a:rPr lang="en-US" i="1" baseline="-25000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D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13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2178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769" y="4100079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9" name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7858" y="707701"/>
            <a:ext cx="433388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 rot="18231687">
            <a:off x="878977" y="1245853"/>
            <a:ext cx="431124" cy="287417"/>
          </a:xfrm>
          <a:prstGeom prst="rightArrow">
            <a:avLst>
              <a:gd name="adj1" fmla="val 34563"/>
              <a:gd name="adj2" fmla="val 61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>
            <a:off x="1432515" y="2543443"/>
            <a:ext cx="135892" cy="135892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ight Arrow 251"/>
          <p:cNvSpPr/>
          <p:nvPr/>
        </p:nvSpPr>
        <p:spPr>
          <a:xfrm rot="18231687">
            <a:off x="921267" y="4636036"/>
            <a:ext cx="431124" cy="287417"/>
          </a:xfrm>
          <a:prstGeom prst="rightArrow">
            <a:avLst>
              <a:gd name="adj1" fmla="val 34563"/>
              <a:gd name="adj2" fmla="val 61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661368" y="5971025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3" name="Straight Arrow Connector 52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/>
            <p:cNvSpPr txBox="1"/>
            <p:nvPr/>
          </p:nvSpPr>
          <p:spPr>
            <a:xfrm>
              <a:off x="201953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75044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6463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93172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90682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621753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350015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074809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93414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317394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721958" y="6032816"/>
              <a:ext cx="41870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95254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39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" presetClass="path" presetSubtype="0" repeatCount="4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3.9565E-6 C 5.55556E-7 -0.09879 0.06007 -0.17931 0.13385 -0.17931 C 0.20833 -0.17931 0.2684 -0.09879 0.2684 -3.9565E-6 C 0.2684 0.0988 0.20833 0.17839 0.13385 0.17839 C 0.06007 0.17839 5.55556E-7 0.0988 5.55556E-7 -3.9565E-6 Z " pathEditMode="relative" rAng="16200000" ptsTypes="fffff">
                                      <p:cBhvr>
                                        <p:cTn id="45" dur="5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2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4" grpId="0"/>
      <p:bldP spid="212" grpId="0"/>
      <p:bldP spid="6" grpId="0" animBg="1"/>
      <p:bldP spid="231" grpId="0" animBg="1"/>
      <p:bldP spid="25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24370</TotalTime>
  <Words>1558</Words>
  <Application>Microsoft Office PowerPoint</Application>
  <PresentationFormat>On-screen Show (4:3)</PresentationFormat>
  <Paragraphs>457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161</cp:revision>
  <dcterms:created xsi:type="dcterms:W3CDTF">2011-01-09T06:10:58Z</dcterms:created>
  <dcterms:modified xsi:type="dcterms:W3CDTF">2014-08-29T17:19:20Z</dcterms:modified>
</cp:coreProperties>
</file>